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6"/>
  </p:notesMasterIdLst>
  <p:sldIdLst>
    <p:sldId id="262" r:id="rId2"/>
    <p:sldId id="257" r:id="rId3"/>
    <p:sldId id="267" r:id="rId4"/>
    <p:sldId id="266" r:id="rId5"/>
    <p:sldId id="263" r:id="rId6"/>
    <p:sldId id="258" r:id="rId7"/>
    <p:sldId id="268" r:id="rId8"/>
    <p:sldId id="271" r:id="rId9"/>
    <p:sldId id="269" r:id="rId10"/>
    <p:sldId id="260" r:id="rId11"/>
    <p:sldId id="272" r:id="rId12"/>
    <p:sldId id="270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F2F3F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1"/>
    <p:restoredTop sz="94684"/>
  </p:normalViewPr>
  <p:slideViewPr>
    <p:cSldViewPr snapToGrid="0" showGuides="1">
      <p:cViewPr varScale="1">
        <p:scale>
          <a:sx n="195" d="100"/>
          <a:sy n="195" d="100"/>
        </p:scale>
        <p:origin x="39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3F836-B824-A74F-9D64-475EBF2AE69D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CA0F245-127F-EA4E-9E90-D08E5B653581}">
      <dgm:prSet/>
      <dgm:spPr/>
      <dgm:t>
        <a:bodyPr/>
        <a:lstStyle/>
        <a:p>
          <a:r>
            <a:rPr lang="de-DE"/>
            <a:t>Craigslist.org</a:t>
          </a:r>
        </a:p>
      </dgm:t>
    </dgm:pt>
    <dgm:pt modelId="{144CC2A0-CFAF-064E-8750-47B2D97E3649}" type="parTrans" cxnId="{8D1BE4BD-C2F0-1349-861F-7CE60E378A66}">
      <dgm:prSet/>
      <dgm:spPr/>
      <dgm:t>
        <a:bodyPr/>
        <a:lstStyle/>
        <a:p>
          <a:endParaRPr lang="de-DE"/>
        </a:p>
      </dgm:t>
    </dgm:pt>
    <dgm:pt modelId="{630025DA-47A9-3141-931D-6D5F7F62AAA6}" type="sibTrans" cxnId="{8D1BE4BD-C2F0-1349-861F-7CE60E378A66}">
      <dgm:prSet/>
      <dgm:spPr/>
      <dgm:t>
        <a:bodyPr/>
        <a:lstStyle/>
        <a:p>
          <a:endParaRPr lang="de-DE"/>
        </a:p>
      </dgm:t>
    </dgm:pt>
    <dgm:pt modelId="{6556A6BE-85BA-8E45-97E7-76D12AC4DE6B}">
      <dgm:prSet phldr="0"/>
      <dgm:spPr/>
      <dgm:t>
        <a:bodyPr/>
        <a:lstStyle/>
        <a:p>
          <a:r>
            <a:rPr lang="de-DE">
              <a:latin typeface="Calibri"/>
            </a:rPr>
            <a:t>Stadt</a:t>
          </a:r>
          <a:endParaRPr lang="de-DE"/>
        </a:p>
      </dgm:t>
    </dgm:pt>
    <dgm:pt modelId="{52A12975-59F9-1F4D-BC34-94234342D25C}" type="parTrans" cxnId="{CC9B7DBD-0F60-2146-82C5-F4AA5E5E3FFA}">
      <dgm:prSet/>
      <dgm:spPr/>
      <dgm:t>
        <a:bodyPr/>
        <a:lstStyle/>
        <a:p>
          <a:endParaRPr lang="de-DE"/>
        </a:p>
      </dgm:t>
    </dgm:pt>
    <dgm:pt modelId="{75BE926B-5FC6-EC43-B2BC-D40F965B1446}" type="sibTrans" cxnId="{CC9B7DBD-0F60-2146-82C5-F4AA5E5E3FFA}">
      <dgm:prSet/>
      <dgm:spPr/>
      <dgm:t>
        <a:bodyPr/>
        <a:lstStyle/>
        <a:p>
          <a:endParaRPr lang="de-DE"/>
        </a:p>
      </dgm:t>
    </dgm:pt>
    <dgm:pt modelId="{E981350C-5432-1947-81BE-E7D26FD68AA8}">
      <dgm:prSet phldr="0"/>
      <dgm:spPr/>
      <dgm:t>
        <a:bodyPr/>
        <a:lstStyle/>
        <a:p>
          <a:r>
            <a:rPr lang="de-DE">
              <a:latin typeface="Calibri"/>
            </a:rPr>
            <a:t>Community</a:t>
          </a:r>
          <a:endParaRPr lang="de-DE"/>
        </a:p>
      </dgm:t>
    </dgm:pt>
    <dgm:pt modelId="{6347BD5E-EBDE-5D44-AFB6-69CC1D3C2A83}" type="parTrans" cxnId="{1A0A73A4-46E1-4646-A001-45B3ADB4A68A}">
      <dgm:prSet/>
      <dgm:spPr/>
      <dgm:t>
        <a:bodyPr/>
        <a:lstStyle/>
        <a:p>
          <a:endParaRPr lang="de-DE"/>
        </a:p>
      </dgm:t>
    </dgm:pt>
    <dgm:pt modelId="{D213F2DD-A987-5A43-A625-64E2F5C84B16}" type="sibTrans" cxnId="{1A0A73A4-46E1-4646-A001-45B3ADB4A68A}">
      <dgm:prSet/>
      <dgm:spPr/>
      <dgm:t>
        <a:bodyPr/>
        <a:lstStyle/>
        <a:p>
          <a:endParaRPr lang="de-DE"/>
        </a:p>
      </dgm:t>
    </dgm:pt>
    <dgm:pt modelId="{0479C763-597A-0B4E-B810-28D3DFFF9D15}">
      <dgm:prSet phldr="0"/>
      <dgm:spPr/>
      <dgm:t>
        <a:bodyPr/>
        <a:lstStyle/>
        <a:p>
          <a:pPr rtl="0"/>
          <a:r>
            <a:rPr lang="de-DE">
              <a:latin typeface="Calibri"/>
            </a:rPr>
            <a:t>Immo</a:t>
          </a:r>
          <a:endParaRPr lang="de-DE"/>
        </a:p>
      </dgm:t>
    </dgm:pt>
    <dgm:pt modelId="{1BB4D8A5-3449-D24D-901B-091B582AC897}" type="parTrans" cxnId="{111C28B8-5EAF-D740-ABEF-373E5AAB76B5}">
      <dgm:prSet/>
      <dgm:spPr/>
      <dgm:t>
        <a:bodyPr/>
        <a:lstStyle/>
        <a:p>
          <a:endParaRPr lang="de-DE"/>
        </a:p>
      </dgm:t>
    </dgm:pt>
    <dgm:pt modelId="{7CF385CC-A2D1-5045-BD3C-193887DC3A5A}" type="sibTrans" cxnId="{111C28B8-5EAF-D740-ABEF-373E5AAB76B5}">
      <dgm:prSet/>
      <dgm:spPr/>
      <dgm:t>
        <a:bodyPr/>
        <a:lstStyle/>
        <a:p>
          <a:endParaRPr lang="de-DE"/>
        </a:p>
      </dgm:t>
    </dgm:pt>
    <dgm:pt modelId="{A14C6CC4-7199-4C9D-AF97-09D7657191C7}">
      <dgm:prSet phldr="0"/>
      <dgm:spPr/>
      <dgm:t>
        <a:bodyPr/>
        <a:lstStyle/>
        <a:p>
          <a:pPr rtl="0"/>
          <a:r>
            <a:rPr lang="de-DE">
              <a:latin typeface="Calibri"/>
            </a:rPr>
            <a:t>…</a:t>
          </a:r>
        </a:p>
      </dgm:t>
    </dgm:pt>
    <dgm:pt modelId="{33C848CE-E759-419E-B106-91EF4F8E0EE3}" type="parTrans" cxnId="{559BD6BC-F5B5-A84C-BBB0-E6BC792DA561}">
      <dgm:prSet/>
      <dgm:spPr/>
      <dgm:t>
        <a:bodyPr/>
        <a:lstStyle/>
        <a:p>
          <a:endParaRPr lang="de-DE"/>
        </a:p>
      </dgm:t>
    </dgm:pt>
    <dgm:pt modelId="{85D13028-EF03-4043-B0F1-B0E6917E48A1}" type="sibTrans" cxnId="{559BD6BC-F5B5-A84C-BBB0-E6BC792DA561}">
      <dgm:prSet/>
      <dgm:spPr/>
      <dgm:t>
        <a:bodyPr/>
        <a:lstStyle/>
        <a:p>
          <a:endParaRPr lang="de-DE"/>
        </a:p>
      </dgm:t>
    </dgm:pt>
    <dgm:pt modelId="{B90C8BED-37EE-492B-954B-89512F8C4C17}">
      <dgm:prSet phldr="0"/>
      <dgm:spPr/>
      <dgm:t>
        <a:bodyPr/>
        <a:lstStyle/>
        <a:p>
          <a:r>
            <a:rPr lang="de-DE">
              <a:latin typeface="Calibri"/>
            </a:rPr>
            <a:t>Lebensläufe</a:t>
          </a:r>
        </a:p>
      </dgm:t>
    </dgm:pt>
    <dgm:pt modelId="{3A4934C5-D640-44F8-97CF-36285A81DDFC}" type="parTrans" cxnId="{CD09A29B-4146-C242-B209-EB4F0F170046}">
      <dgm:prSet/>
      <dgm:spPr/>
      <dgm:t>
        <a:bodyPr/>
        <a:lstStyle/>
        <a:p>
          <a:endParaRPr lang="de-DE"/>
        </a:p>
      </dgm:t>
    </dgm:pt>
    <dgm:pt modelId="{1AE89D13-2188-4756-BD66-BA8FA63B5C66}" type="sibTrans" cxnId="{CD09A29B-4146-C242-B209-EB4F0F170046}">
      <dgm:prSet/>
      <dgm:spPr/>
      <dgm:t>
        <a:bodyPr/>
        <a:lstStyle/>
        <a:p>
          <a:endParaRPr lang="de-DE"/>
        </a:p>
      </dgm:t>
    </dgm:pt>
    <dgm:pt modelId="{A5744E17-DAE6-004D-A9D5-F419F0D3E1D5}">
      <dgm:prSet phldr="0"/>
      <dgm:spPr/>
      <dgm:t>
        <a:bodyPr/>
        <a:lstStyle/>
        <a:p>
          <a:pPr rtl="0"/>
          <a:r>
            <a:rPr lang="de-DE">
              <a:latin typeface="Calibri"/>
            </a:rPr>
            <a:t>Zum Verkauf</a:t>
          </a:r>
          <a:endParaRPr lang="de-DE"/>
        </a:p>
      </dgm:t>
    </dgm:pt>
    <dgm:pt modelId="{9C80FCE3-E89D-9A42-A1E8-17B44D8ADFC0}" type="parTrans" cxnId="{BC9C5B7A-D4C8-A448-9901-B420E53B8B2A}">
      <dgm:prSet/>
      <dgm:spPr/>
      <dgm:t>
        <a:bodyPr/>
        <a:lstStyle/>
        <a:p>
          <a:endParaRPr lang="de-DE"/>
        </a:p>
      </dgm:t>
    </dgm:pt>
    <dgm:pt modelId="{D9039013-9B77-5F4B-9F69-BCD4D69BE674}" type="sibTrans" cxnId="{BC9C5B7A-D4C8-A448-9901-B420E53B8B2A}">
      <dgm:prSet/>
      <dgm:spPr/>
      <dgm:t>
        <a:bodyPr/>
        <a:lstStyle/>
        <a:p>
          <a:endParaRPr lang="de-DE"/>
        </a:p>
      </dgm:t>
    </dgm:pt>
    <dgm:pt modelId="{3E623568-D07E-3448-8D3C-CFC6A5298498}">
      <dgm:prSet phldr="0"/>
      <dgm:spPr/>
      <dgm:t>
        <a:bodyPr/>
        <a:lstStyle/>
        <a:p>
          <a:pPr rtl="0"/>
          <a:r>
            <a:rPr lang="de-DE"/>
            <a:t>Allgemein</a:t>
          </a:r>
        </a:p>
      </dgm:t>
    </dgm:pt>
    <dgm:pt modelId="{79155ED7-0330-3346-A2B4-7A0988143BCE}" type="parTrans" cxnId="{3E591D6C-8A9E-6A4B-931B-6D148D66D65D}">
      <dgm:prSet/>
      <dgm:spPr/>
      <dgm:t>
        <a:bodyPr/>
        <a:lstStyle/>
        <a:p>
          <a:endParaRPr lang="de-DE"/>
        </a:p>
      </dgm:t>
    </dgm:pt>
    <dgm:pt modelId="{6D32F6EC-DB37-8348-8F69-611AABFB120A}" type="sibTrans" cxnId="{3E591D6C-8A9E-6A4B-931B-6D148D66D65D}">
      <dgm:prSet/>
      <dgm:spPr/>
      <dgm:t>
        <a:bodyPr/>
        <a:lstStyle/>
        <a:p>
          <a:endParaRPr lang="de-DE"/>
        </a:p>
      </dgm:t>
    </dgm:pt>
    <dgm:pt modelId="{833D93D3-C54C-EF4E-A86D-F0750B898E41}">
      <dgm:prSet phldr="0"/>
      <dgm:spPr/>
      <dgm:t>
        <a:bodyPr/>
        <a:lstStyle/>
        <a:p>
          <a:pPr rtl="0"/>
          <a:r>
            <a:rPr lang="de-DE"/>
            <a:t>Bikes</a:t>
          </a:r>
        </a:p>
      </dgm:t>
    </dgm:pt>
    <dgm:pt modelId="{86E7DBDA-6B35-1548-A70B-37A4D68CA271}" type="parTrans" cxnId="{61934547-3D9D-4949-B6DD-2E3983129123}">
      <dgm:prSet/>
      <dgm:spPr/>
      <dgm:t>
        <a:bodyPr/>
        <a:lstStyle/>
        <a:p>
          <a:endParaRPr lang="de-DE"/>
        </a:p>
      </dgm:t>
    </dgm:pt>
    <dgm:pt modelId="{884F85C0-0978-344E-A099-2F2C9C2D9650}" type="sibTrans" cxnId="{61934547-3D9D-4949-B6DD-2E3983129123}">
      <dgm:prSet/>
      <dgm:spPr/>
      <dgm:t>
        <a:bodyPr/>
        <a:lstStyle/>
        <a:p>
          <a:endParaRPr lang="de-DE"/>
        </a:p>
      </dgm:t>
    </dgm:pt>
    <dgm:pt modelId="{9E99B95E-0F0F-E147-92B0-68AB5BEBE42B}">
      <dgm:prSet phldr="0"/>
      <dgm:spPr/>
      <dgm:t>
        <a:bodyPr/>
        <a:lstStyle/>
        <a:p>
          <a:pPr rtl="0"/>
          <a:r>
            <a:rPr lang="de-DE"/>
            <a:t>Kostenlos</a:t>
          </a:r>
        </a:p>
      </dgm:t>
    </dgm:pt>
    <dgm:pt modelId="{9E69994D-99A2-9043-A092-D2C2C3924FF7}" type="parTrans" cxnId="{D29AF37E-E709-9046-9E30-64B356721AAD}">
      <dgm:prSet/>
      <dgm:spPr/>
      <dgm:t>
        <a:bodyPr/>
        <a:lstStyle/>
        <a:p>
          <a:endParaRPr lang="de-DE"/>
        </a:p>
      </dgm:t>
    </dgm:pt>
    <dgm:pt modelId="{05CE6502-3CE0-CF44-817D-D72F43EF1570}" type="sibTrans" cxnId="{D29AF37E-E709-9046-9E30-64B356721AAD}">
      <dgm:prSet/>
      <dgm:spPr/>
      <dgm:t>
        <a:bodyPr/>
        <a:lstStyle/>
        <a:p>
          <a:endParaRPr lang="de-DE"/>
        </a:p>
      </dgm:t>
    </dgm:pt>
    <dgm:pt modelId="{AA390763-F726-3D45-90D8-A827EC70C787}">
      <dgm:prSet phldr="0"/>
      <dgm:spPr/>
      <dgm:t>
        <a:bodyPr/>
        <a:lstStyle/>
        <a:p>
          <a:pPr rtl="0"/>
          <a:r>
            <a:rPr lang="de-DE"/>
            <a:t>Sport</a:t>
          </a:r>
        </a:p>
      </dgm:t>
    </dgm:pt>
    <dgm:pt modelId="{F84EA9A3-C6B5-2549-BD0A-86EE1BA9CC59}" type="parTrans" cxnId="{A1BCBA68-4ECD-0841-AA30-723BD0F28416}">
      <dgm:prSet/>
      <dgm:spPr/>
      <dgm:t>
        <a:bodyPr/>
        <a:lstStyle/>
        <a:p>
          <a:endParaRPr lang="de-DE"/>
        </a:p>
      </dgm:t>
    </dgm:pt>
    <dgm:pt modelId="{B558901C-B870-074D-94BD-98CBFC10F8EB}" type="sibTrans" cxnId="{A1BCBA68-4ECD-0841-AA30-723BD0F28416}">
      <dgm:prSet/>
      <dgm:spPr/>
      <dgm:t>
        <a:bodyPr/>
        <a:lstStyle/>
        <a:p>
          <a:endParaRPr lang="de-DE"/>
        </a:p>
      </dgm:t>
    </dgm:pt>
    <dgm:pt modelId="{297C9864-44F9-984D-A838-BF7A58AB4AFA}">
      <dgm:prSet phldr="0"/>
      <dgm:spPr/>
      <dgm:t>
        <a:bodyPr/>
        <a:lstStyle/>
        <a:p>
          <a:pPr rtl="0"/>
          <a:r>
            <a:rPr lang="de-DE"/>
            <a:t>Tausch</a:t>
          </a:r>
        </a:p>
      </dgm:t>
    </dgm:pt>
    <dgm:pt modelId="{6CAB7253-E9B1-2A47-8A97-05AECA0328C3}" type="parTrans" cxnId="{2D67E60A-222E-FB4B-8F97-BE9FED1200CE}">
      <dgm:prSet/>
      <dgm:spPr/>
      <dgm:t>
        <a:bodyPr/>
        <a:lstStyle/>
        <a:p>
          <a:endParaRPr lang="de-DE"/>
        </a:p>
      </dgm:t>
    </dgm:pt>
    <dgm:pt modelId="{D51FBD73-C4D1-494E-B7D3-7D46CA405619}" type="sibTrans" cxnId="{2D67E60A-222E-FB4B-8F97-BE9FED1200CE}">
      <dgm:prSet/>
      <dgm:spPr/>
      <dgm:t>
        <a:bodyPr/>
        <a:lstStyle/>
        <a:p>
          <a:endParaRPr lang="de-DE"/>
        </a:p>
      </dgm:t>
    </dgm:pt>
    <dgm:pt modelId="{BC4C10D4-E1C0-4C44-B700-340DAF9CB439}">
      <dgm:prSet phldr="0"/>
      <dgm:spPr/>
      <dgm:t>
        <a:bodyPr/>
        <a:lstStyle/>
        <a:p>
          <a:r>
            <a:rPr lang="de-DE"/>
            <a:t>Aktivitäten</a:t>
          </a:r>
        </a:p>
      </dgm:t>
    </dgm:pt>
    <dgm:pt modelId="{5D74983C-1BB6-474F-A1C3-3EB16CA2530D}" type="parTrans" cxnId="{4A6CEA75-8D00-4525-AF03-F50751B7EF34}">
      <dgm:prSet/>
      <dgm:spPr/>
      <dgm:t>
        <a:bodyPr/>
        <a:lstStyle/>
        <a:p>
          <a:endParaRPr lang="de-DE"/>
        </a:p>
      </dgm:t>
    </dgm:pt>
    <dgm:pt modelId="{31C01BDC-5C9C-0347-B52F-9F176A6F0C84}" type="sibTrans" cxnId="{4A6CEA75-8D00-4525-AF03-F50751B7EF34}">
      <dgm:prSet/>
      <dgm:spPr/>
      <dgm:t>
        <a:bodyPr/>
        <a:lstStyle/>
        <a:p>
          <a:endParaRPr lang="de-DE"/>
        </a:p>
      </dgm:t>
    </dgm:pt>
    <dgm:pt modelId="{95F5C302-3DCB-524E-8D1B-9003D7B6962E}">
      <dgm:prSet phldr="0"/>
      <dgm:spPr/>
      <dgm:t>
        <a:bodyPr/>
        <a:lstStyle/>
        <a:p>
          <a:r>
            <a:rPr lang="de-DE">
              <a:latin typeface="Calibri"/>
            </a:rPr>
            <a:t>...</a:t>
          </a:r>
          <a:endParaRPr lang="de-DE"/>
        </a:p>
      </dgm:t>
    </dgm:pt>
    <dgm:pt modelId="{4270DA49-B4EE-D040-A989-4A2D97335759}" type="parTrans" cxnId="{65702AA8-E37D-4C5D-856E-1B975BAC2ACC}">
      <dgm:prSet/>
      <dgm:spPr/>
      <dgm:t>
        <a:bodyPr/>
        <a:lstStyle/>
        <a:p>
          <a:endParaRPr lang="de-DE"/>
        </a:p>
      </dgm:t>
    </dgm:pt>
    <dgm:pt modelId="{5CEB791C-3D8B-594A-B5AC-9FFA9741E775}" type="sibTrans" cxnId="{65702AA8-E37D-4C5D-856E-1B975BAC2ACC}">
      <dgm:prSet/>
      <dgm:spPr/>
      <dgm:t>
        <a:bodyPr/>
        <a:lstStyle/>
        <a:p>
          <a:endParaRPr lang="de-DE"/>
        </a:p>
      </dgm:t>
    </dgm:pt>
    <dgm:pt modelId="{BED4DA66-CAF7-2046-BEF3-A68F09025767}" type="pres">
      <dgm:prSet presAssocID="{70F3F836-B824-A74F-9D64-475EBF2AE6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F7122D-FCC5-3947-86D6-13DF43287E69}" type="pres">
      <dgm:prSet presAssocID="{DCA0F245-127F-EA4E-9E90-D08E5B653581}" presName="hierRoot1" presStyleCnt="0">
        <dgm:presLayoutVars>
          <dgm:hierBranch/>
        </dgm:presLayoutVars>
      </dgm:prSet>
      <dgm:spPr/>
    </dgm:pt>
    <dgm:pt modelId="{488DBEED-48E7-CE46-B6EB-173819277C01}" type="pres">
      <dgm:prSet presAssocID="{DCA0F245-127F-EA4E-9E90-D08E5B653581}" presName="rootComposite1" presStyleCnt="0"/>
      <dgm:spPr/>
    </dgm:pt>
    <dgm:pt modelId="{C4F5D39C-0F93-E349-B353-E73726B90061}" type="pres">
      <dgm:prSet presAssocID="{DCA0F245-127F-EA4E-9E90-D08E5B653581}" presName="rootText1" presStyleLbl="node0" presStyleIdx="0" presStyleCnt="1">
        <dgm:presLayoutVars>
          <dgm:chPref val="3"/>
        </dgm:presLayoutVars>
      </dgm:prSet>
      <dgm:spPr/>
    </dgm:pt>
    <dgm:pt modelId="{E3C39245-81F2-1742-AA49-E262CDC58A78}" type="pres">
      <dgm:prSet presAssocID="{DCA0F245-127F-EA4E-9E90-D08E5B653581}" presName="rootConnector1" presStyleLbl="node1" presStyleIdx="0" presStyleCnt="0"/>
      <dgm:spPr/>
    </dgm:pt>
    <dgm:pt modelId="{09C0D791-5EC6-C047-AAC1-8FDC19CF6D2C}" type="pres">
      <dgm:prSet presAssocID="{DCA0F245-127F-EA4E-9E90-D08E5B653581}" presName="hierChild2" presStyleCnt="0"/>
      <dgm:spPr/>
    </dgm:pt>
    <dgm:pt modelId="{7361915A-7995-B840-AB55-F9B3CF13051F}" type="pres">
      <dgm:prSet presAssocID="{52A12975-59F9-1F4D-BC34-94234342D25C}" presName="Name35" presStyleLbl="parChTrans1D2" presStyleIdx="0" presStyleCnt="1"/>
      <dgm:spPr/>
    </dgm:pt>
    <dgm:pt modelId="{18EDF4B5-0E88-AE43-BD94-62D29DFB38C2}" type="pres">
      <dgm:prSet presAssocID="{6556A6BE-85BA-8E45-97E7-76D12AC4DE6B}" presName="hierRoot2" presStyleCnt="0">
        <dgm:presLayoutVars>
          <dgm:hierBranch/>
        </dgm:presLayoutVars>
      </dgm:prSet>
      <dgm:spPr/>
    </dgm:pt>
    <dgm:pt modelId="{2C42FF23-ABA7-344A-9E54-C36CAC15ECDA}" type="pres">
      <dgm:prSet presAssocID="{6556A6BE-85BA-8E45-97E7-76D12AC4DE6B}" presName="rootComposite" presStyleCnt="0"/>
      <dgm:spPr/>
    </dgm:pt>
    <dgm:pt modelId="{C9CE8369-F59F-3A46-81AC-9D21D08F8864}" type="pres">
      <dgm:prSet presAssocID="{6556A6BE-85BA-8E45-97E7-76D12AC4DE6B}" presName="rootText" presStyleLbl="node2" presStyleIdx="0" presStyleCnt="1">
        <dgm:presLayoutVars>
          <dgm:chPref val="3"/>
        </dgm:presLayoutVars>
      </dgm:prSet>
      <dgm:spPr/>
    </dgm:pt>
    <dgm:pt modelId="{F5B232F1-1A2D-D147-AFF0-CCE1D61353A8}" type="pres">
      <dgm:prSet presAssocID="{6556A6BE-85BA-8E45-97E7-76D12AC4DE6B}" presName="rootConnector" presStyleLbl="node2" presStyleIdx="0" presStyleCnt="1"/>
      <dgm:spPr/>
    </dgm:pt>
    <dgm:pt modelId="{8B174A04-83C2-D94B-AB05-341B6BB236DF}" type="pres">
      <dgm:prSet presAssocID="{6556A6BE-85BA-8E45-97E7-76D12AC4DE6B}" presName="hierChild4" presStyleCnt="0"/>
      <dgm:spPr/>
    </dgm:pt>
    <dgm:pt modelId="{AA3F1C78-B763-C54F-8843-50AEFDFFC333}" type="pres">
      <dgm:prSet presAssocID="{6347BD5E-EBDE-5D44-AFB6-69CC1D3C2A83}" presName="Name35" presStyleLbl="parChTrans1D3" presStyleIdx="0" presStyleCnt="5"/>
      <dgm:spPr/>
    </dgm:pt>
    <dgm:pt modelId="{27D6F559-1470-E243-8944-BC020C37E12D}" type="pres">
      <dgm:prSet presAssocID="{E981350C-5432-1947-81BE-E7D26FD68AA8}" presName="hierRoot2" presStyleCnt="0">
        <dgm:presLayoutVars>
          <dgm:hierBranch/>
        </dgm:presLayoutVars>
      </dgm:prSet>
      <dgm:spPr/>
    </dgm:pt>
    <dgm:pt modelId="{1C226366-B401-0A4F-8B37-EDC03D8A9E91}" type="pres">
      <dgm:prSet presAssocID="{E981350C-5432-1947-81BE-E7D26FD68AA8}" presName="rootComposite" presStyleCnt="0"/>
      <dgm:spPr/>
    </dgm:pt>
    <dgm:pt modelId="{59EC1069-A508-4F49-A1AC-65E7ACBE800C}" type="pres">
      <dgm:prSet presAssocID="{E981350C-5432-1947-81BE-E7D26FD68AA8}" presName="rootText" presStyleLbl="node3" presStyleIdx="0" presStyleCnt="5">
        <dgm:presLayoutVars>
          <dgm:chPref val="3"/>
        </dgm:presLayoutVars>
      </dgm:prSet>
      <dgm:spPr/>
    </dgm:pt>
    <dgm:pt modelId="{EA194BDD-C25E-504B-AF09-242CA947C8E7}" type="pres">
      <dgm:prSet presAssocID="{E981350C-5432-1947-81BE-E7D26FD68AA8}" presName="rootConnector" presStyleLbl="node3" presStyleIdx="0" presStyleCnt="5"/>
      <dgm:spPr/>
    </dgm:pt>
    <dgm:pt modelId="{93527A32-8B94-2940-BA72-51F911CFC123}" type="pres">
      <dgm:prSet presAssocID="{E981350C-5432-1947-81BE-E7D26FD68AA8}" presName="hierChild4" presStyleCnt="0"/>
      <dgm:spPr/>
    </dgm:pt>
    <dgm:pt modelId="{BAABA989-ADEC-F341-A14E-F3B0F274F9AA}" type="pres">
      <dgm:prSet presAssocID="{5D74983C-1BB6-474F-A1C3-3EB16CA2530D}" presName="Name35" presStyleLbl="parChTrans1D4" presStyleIdx="0" presStyleCnt="7"/>
      <dgm:spPr/>
    </dgm:pt>
    <dgm:pt modelId="{98D2E6A9-1119-DF4C-B89B-3C9DAE450C28}" type="pres">
      <dgm:prSet presAssocID="{BC4C10D4-E1C0-4C44-B700-340DAF9CB439}" presName="hierRoot2" presStyleCnt="0">
        <dgm:presLayoutVars>
          <dgm:hierBranch val="init"/>
        </dgm:presLayoutVars>
      </dgm:prSet>
      <dgm:spPr/>
    </dgm:pt>
    <dgm:pt modelId="{61599951-8C20-6248-BCDF-425DF6829687}" type="pres">
      <dgm:prSet presAssocID="{BC4C10D4-E1C0-4C44-B700-340DAF9CB439}" presName="rootComposite" presStyleCnt="0"/>
      <dgm:spPr/>
    </dgm:pt>
    <dgm:pt modelId="{5A8A3DBD-A1C2-D343-9867-35EE31E299C5}" type="pres">
      <dgm:prSet presAssocID="{BC4C10D4-E1C0-4C44-B700-340DAF9CB439}" presName="rootText" presStyleLbl="node4" presStyleIdx="0" presStyleCnt="7">
        <dgm:presLayoutVars>
          <dgm:chPref val="3"/>
        </dgm:presLayoutVars>
      </dgm:prSet>
      <dgm:spPr/>
    </dgm:pt>
    <dgm:pt modelId="{E7D390B5-A91C-7049-9F7A-C163797F19A3}" type="pres">
      <dgm:prSet presAssocID="{BC4C10D4-E1C0-4C44-B700-340DAF9CB439}" presName="rootConnector" presStyleLbl="node4" presStyleIdx="0" presStyleCnt="7"/>
      <dgm:spPr/>
    </dgm:pt>
    <dgm:pt modelId="{F313EA70-A5EB-0340-B902-F74118DC1B3C}" type="pres">
      <dgm:prSet presAssocID="{BC4C10D4-E1C0-4C44-B700-340DAF9CB439}" presName="hierChild4" presStyleCnt="0"/>
      <dgm:spPr/>
    </dgm:pt>
    <dgm:pt modelId="{F688D2B1-FCF3-434D-BE84-E8AAB54430DB}" type="pres">
      <dgm:prSet presAssocID="{BC4C10D4-E1C0-4C44-B700-340DAF9CB439}" presName="hierChild5" presStyleCnt="0"/>
      <dgm:spPr/>
    </dgm:pt>
    <dgm:pt modelId="{A18BF25C-91DC-254C-AC97-496F098F41DD}" type="pres">
      <dgm:prSet presAssocID="{4270DA49-B4EE-D040-A989-4A2D97335759}" presName="Name35" presStyleLbl="parChTrans1D4" presStyleIdx="1" presStyleCnt="7"/>
      <dgm:spPr/>
    </dgm:pt>
    <dgm:pt modelId="{289428EC-9720-DD4D-B5BE-05F0E8F0C6FF}" type="pres">
      <dgm:prSet presAssocID="{95F5C302-3DCB-524E-8D1B-9003D7B6962E}" presName="hierRoot2" presStyleCnt="0">
        <dgm:presLayoutVars>
          <dgm:hierBranch val="init"/>
        </dgm:presLayoutVars>
      </dgm:prSet>
      <dgm:spPr/>
    </dgm:pt>
    <dgm:pt modelId="{3E6A4E2F-5148-C745-B42D-21406C83B654}" type="pres">
      <dgm:prSet presAssocID="{95F5C302-3DCB-524E-8D1B-9003D7B6962E}" presName="rootComposite" presStyleCnt="0"/>
      <dgm:spPr/>
    </dgm:pt>
    <dgm:pt modelId="{8B48F865-2C78-2F43-8962-298E41DC92C3}" type="pres">
      <dgm:prSet presAssocID="{95F5C302-3DCB-524E-8D1B-9003D7B6962E}" presName="rootText" presStyleLbl="node4" presStyleIdx="1" presStyleCnt="7">
        <dgm:presLayoutVars>
          <dgm:chPref val="3"/>
        </dgm:presLayoutVars>
      </dgm:prSet>
      <dgm:spPr/>
    </dgm:pt>
    <dgm:pt modelId="{0B06CA21-B373-3745-A16D-594B5A4F9DDF}" type="pres">
      <dgm:prSet presAssocID="{95F5C302-3DCB-524E-8D1B-9003D7B6962E}" presName="rootConnector" presStyleLbl="node4" presStyleIdx="1" presStyleCnt="7"/>
      <dgm:spPr/>
    </dgm:pt>
    <dgm:pt modelId="{ABCE4BF2-837D-DA40-BE16-EAA461ABBEBC}" type="pres">
      <dgm:prSet presAssocID="{95F5C302-3DCB-524E-8D1B-9003D7B6962E}" presName="hierChild4" presStyleCnt="0"/>
      <dgm:spPr/>
    </dgm:pt>
    <dgm:pt modelId="{DE9A777D-C660-BE42-B736-3AF8F78592CA}" type="pres">
      <dgm:prSet presAssocID="{95F5C302-3DCB-524E-8D1B-9003D7B6962E}" presName="hierChild5" presStyleCnt="0"/>
      <dgm:spPr/>
    </dgm:pt>
    <dgm:pt modelId="{C1467BBD-AFD3-D14E-B83A-89D66709E666}" type="pres">
      <dgm:prSet presAssocID="{E981350C-5432-1947-81BE-E7D26FD68AA8}" presName="hierChild5" presStyleCnt="0"/>
      <dgm:spPr/>
    </dgm:pt>
    <dgm:pt modelId="{30B89E32-0F2F-F343-B69E-86F282B51072}" type="pres">
      <dgm:prSet presAssocID="{1BB4D8A5-3449-D24D-901B-091B582AC897}" presName="Name35" presStyleLbl="parChTrans1D3" presStyleIdx="1" presStyleCnt="5"/>
      <dgm:spPr/>
    </dgm:pt>
    <dgm:pt modelId="{63142F4B-BECF-3845-B138-9AB0C6A14F6C}" type="pres">
      <dgm:prSet presAssocID="{0479C763-597A-0B4E-B810-28D3DFFF9D15}" presName="hierRoot2" presStyleCnt="0">
        <dgm:presLayoutVars>
          <dgm:hierBranch/>
        </dgm:presLayoutVars>
      </dgm:prSet>
      <dgm:spPr/>
    </dgm:pt>
    <dgm:pt modelId="{C10A8057-2548-F345-98F3-AB98886CC3AF}" type="pres">
      <dgm:prSet presAssocID="{0479C763-597A-0B4E-B810-28D3DFFF9D15}" presName="rootComposite" presStyleCnt="0"/>
      <dgm:spPr/>
    </dgm:pt>
    <dgm:pt modelId="{6F58EAE9-3BAF-B04B-BE39-FDE45D9CFCCE}" type="pres">
      <dgm:prSet presAssocID="{0479C763-597A-0B4E-B810-28D3DFFF9D15}" presName="rootText" presStyleLbl="node3" presStyleIdx="1" presStyleCnt="5">
        <dgm:presLayoutVars>
          <dgm:chPref val="3"/>
        </dgm:presLayoutVars>
      </dgm:prSet>
      <dgm:spPr/>
    </dgm:pt>
    <dgm:pt modelId="{F0101F95-0BA9-7E44-96C5-C001E4C93BBA}" type="pres">
      <dgm:prSet presAssocID="{0479C763-597A-0B4E-B810-28D3DFFF9D15}" presName="rootConnector" presStyleLbl="node3" presStyleIdx="1" presStyleCnt="5"/>
      <dgm:spPr/>
    </dgm:pt>
    <dgm:pt modelId="{17AD2F4F-D3A8-BA42-870D-F87F26BD056B}" type="pres">
      <dgm:prSet presAssocID="{0479C763-597A-0B4E-B810-28D3DFFF9D15}" presName="hierChild4" presStyleCnt="0"/>
      <dgm:spPr/>
    </dgm:pt>
    <dgm:pt modelId="{28B0F7D8-2E69-D246-8B2F-F0FB386C3333}" type="pres">
      <dgm:prSet presAssocID="{0479C763-597A-0B4E-B810-28D3DFFF9D15}" presName="hierChild5" presStyleCnt="0"/>
      <dgm:spPr/>
    </dgm:pt>
    <dgm:pt modelId="{01ED9E99-A88B-5A47-8780-5BE997B4354E}" type="pres">
      <dgm:prSet presAssocID="{9C80FCE3-E89D-9A42-A1E8-17B44D8ADFC0}" presName="Name35" presStyleLbl="parChTrans1D3" presStyleIdx="2" presStyleCnt="5"/>
      <dgm:spPr/>
    </dgm:pt>
    <dgm:pt modelId="{32704BF3-E80D-4C4D-8A56-D81DDEAA8181}" type="pres">
      <dgm:prSet presAssocID="{A5744E17-DAE6-004D-A9D5-F419F0D3E1D5}" presName="hierRoot2" presStyleCnt="0">
        <dgm:presLayoutVars>
          <dgm:hierBranch/>
        </dgm:presLayoutVars>
      </dgm:prSet>
      <dgm:spPr/>
    </dgm:pt>
    <dgm:pt modelId="{EB9D1AFE-F062-1E49-97D8-34032889B46D}" type="pres">
      <dgm:prSet presAssocID="{A5744E17-DAE6-004D-A9D5-F419F0D3E1D5}" presName="rootComposite" presStyleCnt="0"/>
      <dgm:spPr/>
    </dgm:pt>
    <dgm:pt modelId="{1457F25B-DABC-F94A-A335-9B821C7945BE}" type="pres">
      <dgm:prSet presAssocID="{A5744E17-DAE6-004D-A9D5-F419F0D3E1D5}" presName="rootText" presStyleLbl="node3" presStyleIdx="2" presStyleCnt="5">
        <dgm:presLayoutVars>
          <dgm:chPref val="3"/>
        </dgm:presLayoutVars>
      </dgm:prSet>
      <dgm:spPr/>
    </dgm:pt>
    <dgm:pt modelId="{9EB0D155-8C08-0440-B764-0C26220819AB}" type="pres">
      <dgm:prSet presAssocID="{A5744E17-DAE6-004D-A9D5-F419F0D3E1D5}" presName="rootConnector" presStyleLbl="node3" presStyleIdx="2" presStyleCnt="5"/>
      <dgm:spPr/>
    </dgm:pt>
    <dgm:pt modelId="{5FACD33C-6360-6C49-BD8C-3EA1504B03B7}" type="pres">
      <dgm:prSet presAssocID="{A5744E17-DAE6-004D-A9D5-F419F0D3E1D5}" presName="hierChild4" presStyleCnt="0"/>
      <dgm:spPr/>
    </dgm:pt>
    <dgm:pt modelId="{6B4255C3-605A-0147-8C13-1705C53F37B3}" type="pres">
      <dgm:prSet presAssocID="{79155ED7-0330-3346-A2B4-7A0988143BCE}" presName="Name35" presStyleLbl="parChTrans1D4" presStyleIdx="2" presStyleCnt="7"/>
      <dgm:spPr/>
    </dgm:pt>
    <dgm:pt modelId="{85D501B1-381D-054F-BF8E-3932325BCF26}" type="pres">
      <dgm:prSet presAssocID="{3E623568-D07E-3448-8D3C-CFC6A5298498}" presName="hierRoot2" presStyleCnt="0">
        <dgm:presLayoutVars>
          <dgm:hierBranch/>
        </dgm:presLayoutVars>
      </dgm:prSet>
      <dgm:spPr/>
    </dgm:pt>
    <dgm:pt modelId="{FF584F39-CCFB-6544-A1C1-F596614B619A}" type="pres">
      <dgm:prSet presAssocID="{3E623568-D07E-3448-8D3C-CFC6A5298498}" presName="rootComposite" presStyleCnt="0"/>
      <dgm:spPr/>
    </dgm:pt>
    <dgm:pt modelId="{6019A47B-81D3-0C42-AA10-CD8AF28840EB}" type="pres">
      <dgm:prSet presAssocID="{3E623568-D07E-3448-8D3C-CFC6A5298498}" presName="rootText" presStyleLbl="node4" presStyleIdx="2" presStyleCnt="7">
        <dgm:presLayoutVars>
          <dgm:chPref val="3"/>
        </dgm:presLayoutVars>
      </dgm:prSet>
      <dgm:spPr/>
    </dgm:pt>
    <dgm:pt modelId="{472752CC-B304-D64B-9321-6EB109342C1C}" type="pres">
      <dgm:prSet presAssocID="{3E623568-D07E-3448-8D3C-CFC6A5298498}" presName="rootConnector" presStyleLbl="node4" presStyleIdx="2" presStyleCnt="7"/>
      <dgm:spPr/>
    </dgm:pt>
    <dgm:pt modelId="{FD2ACB85-9B4B-254F-A47F-ED056F8A2B18}" type="pres">
      <dgm:prSet presAssocID="{3E623568-D07E-3448-8D3C-CFC6A5298498}" presName="hierChild4" presStyleCnt="0"/>
      <dgm:spPr/>
    </dgm:pt>
    <dgm:pt modelId="{AFF3CE9E-A046-244A-918B-7CCDF5F59EEC}" type="pres">
      <dgm:prSet presAssocID="{3E623568-D07E-3448-8D3C-CFC6A5298498}" presName="hierChild5" presStyleCnt="0"/>
      <dgm:spPr/>
    </dgm:pt>
    <dgm:pt modelId="{C9345E9A-94C3-4049-A971-35C136300010}" type="pres">
      <dgm:prSet presAssocID="{86E7DBDA-6B35-1548-A70B-37A4D68CA271}" presName="Name35" presStyleLbl="parChTrans1D4" presStyleIdx="3" presStyleCnt="7"/>
      <dgm:spPr/>
    </dgm:pt>
    <dgm:pt modelId="{330713AB-DF69-9846-BDC3-C286F72A332B}" type="pres">
      <dgm:prSet presAssocID="{833D93D3-C54C-EF4E-A86D-F0750B898E41}" presName="hierRoot2" presStyleCnt="0">
        <dgm:presLayoutVars>
          <dgm:hierBranch/>
        </dgm:presLayoutVars>
      </dgm:prSet>
      <dgm:spPr/>
    </dgm:pt>
    <dgm:pt modelId="{196560EA-FA34-8D41-9374-A3F8B289184D}" type="pres">
      <dgm:prSet presAssocID="{833D93D3-C54C-EF4E-A86D-F0750B898E41}" presName="rootComposite" presStyleCnt="0"/>
      <dgm:spPr/>
    </dgm:pt>
    <dgm:pt modelId="{78E3AC33-0080-424B-BC80-9BEF23A11B52}" type="pres">
      <dgm:prSet presAssocID="{833D93D3-C54C-EF4E-A86D-F0750B898E41}" presName="rootText" presStyleLbl="node4" presStyleIdx="3" presStyleCnt="7">
        <dgm:presLayoutVars>
          <dgm:chPref val="3"/>
        </dgm:presLayoutVars>
      </dgm:prSet>
      <dgm:spPr/>
    </dgm:pt>
    <dgm:pt modelId="{ABB78EAC-203F-0842-ACC8-A568C2C55C09}" type="pres">
      <dgm:prSet presAssocID="{833D93D3-C54C-EF4E-A86D-F0750B898E41}" presName="rootConnector" presStyleLbl="node4" presStyleIdx="3" presStyleCnt="7"/>
      <dgm:spPr/>
    </dgm:pt>
    <dgm:pt modelId="{A730D840-0288-DE42-B4F1-E4454E4AA91C}" type="pres">
      <dgm:prSet presAssocID="{833D93D3-C54C-EF4E-A86D-F0750B898E41}" presName="hierChild4" presStyleCnt="0"/>
      <dgm:spPr/>
    </dgm:pt>
    <dgm:pt modelId="{14B96B95-1E43-5D4A-91BE-E75382CD87DB}" type="pres">
      <dgm:prSet presAssocID="{833D93D3-C54C-EF4E-A86D-F0750B898E41}" presName="hierChild5" presStyleCnt="0"/>
      <dgm:spPr/>
    </dgm:pt>
    <dgm:pt modelId="{549BE9DE-D753-FB46-8D9B-46439E695CD9}" type="pres">
      <dgm:prSet presAssocID="{9E69994D-99A2-9043-A092-D2C2C3924FF7}" presName="Name35" presStyleLbl="parChTrans1D4" presStyleIdx="4" presStyleCnt="7"/>
      <dgm:spPr/>
    </dgm:pt>
    <dgm:pt modelId="{5D3C7978-DF2F-FA44-8700-0B8D36675B30}" type="pres">
      <dgm:prSet presAssocID="{9E99B95E-0F0F-E147-92B0-68AB5BEBE42B}" presName="hierRoot2" presStyleCnt="0">
        <dgm:presLayoutVars>
          <dgm:hierBranch/>
        </dgm:presLayoutVars>
      </dgm:prSet>
      <dgm:spPr/>
    </dgm:pt>
    <dgm:pt modelId="{FE0C09E9-FD5D-8E40-AF11-6F36E8E49BE7}" type="pres">
      <dgm:prSet presAssocID="{9E99B95E-0F0F-E147-92B0-68AB5BEBE42B}" presName="rootComposite" presStyleCnt="0"/>
      <dgm:spPr/>
    </dgm:pt>
    <dgm:pt modelId="{4A4B6F76-3277-054F-AE13-B396EAC6B9FC}" type="pres">
      <dgm:prSet presAssocID="{9E99B95E-0F0F-E147-92B0-68AB5BEBE42B}" presName="rootText" presStyleLbl="node4" presStyleIdx="4" presStyleCnt="7">
        <dgm:presLayoutVars>
          <dgm:chPref val="3"/>
        </dgm:presLayoutVars>
      </dgm:prSet>
      <dgm:spPr/>
    </dgm:pt>
    <dgm:pt modelId="{7699B1C1-3681-8545-8B20-19DDBCF81F22}" type="pres">
      <dgm:prSet presAssocID="{9E99B95E-0F0F-E147-92B0-68AB5BEBE42B}" presName="rootConnector" presStyleLbl="node4" presStyleIdx="4" presStyleCnt="7"/>
      <dgm:spPr/>
    </dgm:pt>
    <dgm:pt modelId="{485C291F-5D1C-5C4A-8A3E-DDAA19BD2B1E}" type="pres">
      <dgm:prSet presAssocID="{9E99B95E-0F0F-E147-92B0-68AB5BEBE42B}" presName="hierChild4" presStyleCnt="0"/>
      <dgm:spPr/>
    </dgm:pt>
    <dgm:pt modelId="{577D98E7-C590-4E4D-AE6B-491DC860692E}" type="pres">
      <dgm:prSet presAssocID="{9E99B95E-0F0F-E147-92B0-68AB5BEBE42B}" presName="hierChild5" presStyleCnt="0"/>
      <dgm:spPr/>
    </dgm:pt>
    <dgm:pt modelId="{947055FA-DB38-8949-9BA9-B36C074E8140}" type="pres">
      <dgm:prSet presAssocID="{F84EA9A3-C6B5-2549-BD0A-86EE1BA9CC59}" presName="Name35" presStyleLbl="parChTrans1D4" presStyleIdx="5" presStyleCnt="7"/>
      <dgm:spPr/>
    </dgm:pt>
    <dgm:pt modelId="{07733A14-F2D4-824A-96A5-E8256D34B356}" type="pres">
      <dgm:prSet presAssocID="{AA390763-F726-3D45-90D8-A827EC70C787}" presName="hierRoot2" presStyleCnt="0">
        <dgm:presLayoutVars>
          <dgm:hierBranch/>
        </dgm:presLayoutVars>
      </dgm:prSet>
      <dgm:spPr/>
    </dgm:pt>
    <dgm:pt modelId="{B64765D0-9D90-E448-8359-4EF536F8F21C}" type="pres">
      <dgm:prSet presAssocID="{AA390763-F726-3D45-90D8-A827EC70C787}" presName="rootComposite" presStyleCnt="0"/>
      <dgm:spPr/>
    </dgm:pt>
    <dgm:pt modelId="{AECDA96E-6E30-0144-B65A-22CED0E2AEA4}" type="pres">
      <dgm:prSet presAssocID="{AA390763-F726-3D45-90D8-A827EC70C787}" presName="rootText" presStyleLbl="node4" presStyleIdx="5" presStyleCnt="7">
        <dgm:presLayoutVars>
          <dgm:chPref val="3"/>
        </dgm:presLayoutVars>
      </dgm:prSet>
      <dgm:spPr/>
    </dgm:pt>
    <dgm:pt modelId="{C2A16CBB-0C86-124B-BBB7-C6F9A943DBE8}" type="pres">
      <dgm:prSet presAssocID="{AA390763-F726-3D45-90D8-A827EC70C787}" presName="rootConnector" presStyleLbl="node4" presStyleIdx="5" presStyleCnt="7"/>
      <dgm:spPr/>
    </dgm:pt>
    <dgm:pt modelId="{A9705258-8C97-1E4B-8692-112147C83361}" type="pres">
      <dgm:prSet presAssocID="{AA390763-F726-3D45-90D8-A827EC70C787}" presName="hierChild4" presStyleCnt="0"/>
      <dgm:spPr/>
    </dgm:pt>
    <dgm:pt modelId="{EACD0E86-EEBB-0E47-B093-8B63783A4604}" type="pres">
      <dgm:prSet presAssocID="{AA390763-F726-3D45-90D8-A827EC70C787}" presName="hierChild5" presStyleCnt="0"/>
      <dgm:spPr/>
    </dgm:pt>
    <dgm:pt modelId="{C77EF8FC-5D7D-6C4B-A174-FEFCEEA127F5}" type="pres">
      <dgm:prSet presAssocID="{6CAB7253-E9B1-2A47-8A97-05AECA0328C3}" presName="Name35" presStyleLbl="parChTrans1D4" presStyleIdx="6" presStyleCnt="7"/>
      <dgm:spPr/>
    </dgm:pt>
    <dgm:pt modelId="{D5E08723-6A3E-9F44-8A65-C37FFC3CA893}" type="pres">
      <dgm:prSet presAssocID="{297C9864-44F9-984D-A838-BF7A58AB4AFA}" presName="hierRoot2" presStyleCnt="0">
        <dgm:presLayoutVars>
          <dgm:hierBranch/>
        </dgm:presLayoutVars>
      </dgm:prSet>
      <dgm:spPr/>
    </dgm:pt>
    <dgm:pt modelId="{5AE53DBA-BCDD-184B-8013-2428407D8619}" type="pres">
      <dgm:prSet presAssocID="{297C9864-44F9-984D-A838-BF7A58AB4AFA}" presName="rootComposite" presStyleCnt="0"/>
      <dgm:spPr/>
    </dgm:pt>
    <dgm:pt modelId="{63AAA13E-EF2A-FC4F-951E-6757C61AB025}" type="pres">
      <dgm:prSet presAssocID="{297C9864-44F9-984D-A838-BF7A58AB4AFA}" presName="rootText" presStyleLbl="node4" presStyleIdx="6" presStyleCnt="7">
        <dgm:presLayoutVars>
          <dgm:chPref val="3"/>
        </dgm:presLayoutVars>
      </dgm:prSet>
      <dgm:spPr/>
    </dgm:pt>
    <dgm:pt modelId="{A5B52F51-7694-5442-B4E6-58B69978DA36}" type="pres">
      <dgm:prSet presAssocID="{297C9864-44F9-984D-A838-BF7A58AB4AFA}" presName="rootConnector" presStyleLbl="node4" presStyleIdx="6" presStyleCnt="7"/>
      <dgm:spPr/>
    </dgm:pt>
    <dgm:pt modelId="{90373AD9-F472-A345-8C1A-7EF4E93C32B7}" type="pres">
      <dgm:prSet presAssocID="{297C9864-44F9-984D-A838-BF7A58AB4AFA}" presName="hierChild4" presStyleCnt="0"/>
      <dgm:spPr/>
    </dgm:pt>
    <dgm:pt modelId="{20AD273B-E2A2-ED4E-B22B-E622891E61B2}" type="pres">
      <dgm:prSet presAssocID="{297C9864-44F9-984D-A838-BF7A58AB4AFA}" presName="hierChild5" presStyleCnt="0"/>
      <dgm:spPr/>
    </dgm:pt>
    <dgm:pt modelId="{5F799EA6-6272-494E-A406-77771D1AACA4}" type="pres">
      <dgm:prSet presAssocID="{A5744E17-DAE6-004D-A9D5-F419F0D3E1D5}" presName="hierChild5" presStyleCnt="0"/>
      <dgm:spPr/>
    </dgm:pt>
    <dgm:pt modelId="{68FCC531-B5A7-674C-ADEB-1EB7338FFE45}" type="pres">
      <dgm:prSet presAssocID="{33C848CE-E759-419E-B106-91EF4F8E0EE3}" presName="Name35" presStyleLbl="parChTrans1D3" presStyleIdx="3" presStyleCnt="5"/>
      <dgm:spPr/>
    </dgm:pt>
    <dgm:pt modelId="{8C9C0AC4-6E0C-6F4E-ADF9-2BADAEDFB450}" type="pres">
      <dgm:prSet presAssocID="{A14C6CC4-7199-4C9D-AF97-09D7657191C7}" presName="hierRoot2" presStyleCnt="0">
        <dgm:presLayoutVars>
          <dgm:hierBranch/>
        </dgm:presLayoutVars>
      </dgm:prSet>
      <dgm:spPr/>
    </dgm:pt>
    <dgm:pt modelId="{3DAB6A08-F750-CA47-B236-70C7280389FC}" type="pres">
      <dgm:prSet presAssocID="{A14C6CC4-7199-4C9D-AF97-09D7657191C7}" presName="rootComposite" presStyleCnt="0"/>
      <dgm:spPr/>
    </dgm:pt>
    <dgm:pt modelId="{7FACFB70-7E0F-494B-AE73-F5E7C02BD364}" type="pres">
      <dgm:prSet presAssocID="{A14C6CC4-7199-4C9D-AF97-09D7657191C7}" presName="rootText" presStyleLbl="node3" presStyleIdx="3" presStyleCnt="5">
        <dgm:presLayoutVars>
          <dgm:chPref val="3"/>
        </dgm:presLayoutVars>
      </dgm:prSet>
      <dgm:spPr/>
    </dgm:pt>
    <dgm:pt modelId="{69428BF5-9E9A-0841-800E-F9EA764B5093}" type="pres">
      <dgm:prSet presAssocID="{A14C6CC4-7199-4C9D-AF97-09D7657191C7}" presName="rootConnector" presStyleLbl="node3" presStyleIdx="3" presStyleCnt="5"/>
      <dgm:spPr/>
    </dgm:pt>
    <dgm:pt modelId="{85F20549-16FE-2541-BEE8-52543EE44E8C}" type="pres">
      <dgm:prSet presAssocID="{A14C6CC4-7199-4C9D-AF97-09D7657191C7}" presName="hierChild4" presStyleCnt="0"/>
      <dgm:spPr/>
    </dgm:pt>
    <dgm:pt modelId="{37893CDA-0945-EE4F-B17D-96E408370504}" type="pres">
      <dgm:prSet presAssocID="{A14C6CC4-7199-4C9D-AF97-09D7657191C7}" presName="hierChild5" presStyleCnt="0"/>
      <dgm:spPr/>
    </dgm:pt>
    <dgm:pt modelId="{4C482D2D-71A2-4742-9980-E8C39CE8FDE1}" type="pres">
      <dgm:prSet presAssocID="{3A4934C5-D640-44F8-97CF-36285A81DDFC}" presName="Name35" presStyleLbl="parChTrans1D3" presStyleIdx="4" presStyleCnt="5"/>
      <dgm:spPr/>
    </dgm:pt>
    <dgm:pt modelId="{1CE4E7E1-4F8D-4644-A1D3-0D445FDAE5E7}" type="pres">
      <dgm:prSet presAssocID="{B90C8BED-37EE-492B-954B-89512F8C4C17}" presName="hierRoot2" presStyleCnt="0">
        <dgm:presLayoutVars>
          <dgm:hierBranch/>
        </dgm:presLayoutVars>
      </dgm:prSet>
      <dgm:spPr/>
    </dgm:pt>
    <dgm:pt modelId="{E346F2B5-49CB-4554-97AC-5042E842A16F}" type="pres">
      <dgm:prSet presAssocID="{B90C8BED-37EE-492B-954B-89512F8C4C17}" presName="rootComposite" presStyleCnt="0"/>
      <dgm:spPr/>
    </dgm:pt>
    <dgm:pt modelId="{DD0CE14C-B6C9-465B-80EC-8828DDEEE641}" type="pres">
      <dgm:prSet presAssocID="{B90C8BED-37EE-492B-954B-89512F8C4C17}" presName="rootText" presStyleLbl="node3" presStyleIdx="4" presStyleCnt="5">
        <dgm:presLayoutVars>
          <dgm:chPref val="3"/>
        </dgm:presLayoutVars>
      </dgm:prSet>
      <dgm:spPr/>
    </dgm:pt>
    <dgm:pt modelId="{5F352CDF-F3C2-4746-B531-B2C0B4C24CD9}" type="pres">
      <dgm:prSet presAssocID="{B90C8BED-37EE-492B-954B-89512F8C4C17}" presName="rootConnector" presStyleLbl="node3" presStyleIdx="4" presStyleCnt="5"/>
      <dgm:spPr/>
    </dgm:pt>
    <dgm:pt modelId="{193ADEA3-3F0F-40FE-893E-722448D6433B}" type="pres">
      <dgm:prSet presAssocID="{B90C8BED-37EE-492B-954B-89512F8C4C17}" presName="hierChild4" presStyleCnt="0"/>
      <dgm:spPr/>
    </dgm:pt>
    <dgm:pt modelId="{8D149621-8D16-4A7F-901A-C65CD9C81441}" type="pres">
      <dgm:prSet presAssocID="{B90C8BED-37EE-492B-954B-89512F8C4C17}" presName="hierChild5" presStyleCnt="0"/>
      <dgm:spPr/>
    </dgm:pt>
    <dgm:pt modelId="{7545A7EC-19B8-0040-A98D-09A914A04F6D}" type="pres">
      <dgm:prSet presAssocID="{6556A6BE-85BA-8E45-97E7-76D12AC4DE6B}" presName="hierChild5" presStyleCnt="0"/>
      <dgm:spPr/>
    </dgm:pt>
    <dgm:pt modelId="{F9495394-0CC8-964C-BC5E-733919E76DA1}" type="pres">
      <dgm:prSet presAssocID="{DCA0F245-127F-EA4E-9E90-D08E5B653581}" presName="hierChild3" presStyleCnt="0"/>
      <dgm:spPr/>
    </dgm:pt>
  </dgm:ptLst>
  <dgm:cxnLst>
    <dgm:cxn modelId="{CEFE0A06-0D5C-8843-BF2B-5F201A8A19DB}" type="presOf" srcId="{A5744E17-DAE6-004D-A9D5-F419F0D3E1D5}" destId="{9EB0D155-8C08-0440-B764-0C26220819AB}" srcOrd="1" destOrd="0" presId="urn:microsoft.com/office/officeart/2005/8/layout/orgChart1"/>
    <dgm:cxn modelId="{2D67E60A-222E-FB4B-8F97-BE9FED1200CE}" srcId="{A5744E17-DAE6-004D-A9D5-F419F0D3E1D5}" destId="{297C9864-44F9-984D-A838-BF7A58AB4AFA}" srcOrd="4" destOrd="0" parTransId="{6CAB7253-E9B1-2A47-8A97-05AECA0328C3}" sibTransId="{D51FBD73-C4D1-494E-B7D3-7D46CA405619}"/>
    <dgm:cxn modelId="{81E0940E-1F19-474A-8BAB-48E9329FB0C1}" type="presOf" srcId="{6CAB7253-E9B1-2A47-8A97-05AECA0328C3}" destId="{C77EF8FC-5D7D-6C4B-A174-FEFCEEA127F5}" srcOrd="0" destOrd="0" presId="urn:microsoft.com/office/officeart/2005/8/layout/orgChart1"/>
    <dgm:cxn modelId="{FABCB616-CF43-1242-9817-478DCD080F6E}" type="presOf" srcId="{9E69994D-99A2-9043-A092-D2C2C3924FF7}" destId="{549BE9DE-D753-FB46-8D9B-46439E695CD9}" srcOrd="0" destOrd="0" presId="urn:microsoft.com/office/officeart/2005/8/layout/orgChart1"/>
    <dgm:cxn modelId="{C2BAAD18-E740-5F4C-A8C2-26E38D66E9D7}" type="presOf" srcId="{9E99B95E-0F0F-E147-92B0-68AB5BEBE42B}" destId="{4A4B6F76-3277-054F-AE13-B396EAC6B9FC}" srcOrd="0" destOrd="0" presId="urn:microsoft.com/office/officeart/2005/8/layout/orgChart1"/>
    <dgm:cxn modelId="{BBD2C218-677F-3248-B43E-5FB0987E0D81}" type="presOf" srcId="{70F3F836-B824-A74F-9D64-475EBF2AE69D}" destId="{BED4DA66-CAF7-2046-BEF3-A68F09025767}" srcOrd="0" destOrd="0" presId="urn:microsoft.com/office/officeart/2005/8/layout/orgChart1"/>
    <dgm:cxn modelId="{25F41926-6A0B-964B-BF02-4681D1B2A380}" type="presOf" srcId="{3E623568-D07E-3448-8D3C-CFC6A5298498}" destId="{6019A47B-81D3-0C42-AA10-CD8AF28840EB}" srcOrd="0" destOrd="0" presId="urn:microsoft.com/office/officeart/2005/8/layout/orgChart1"/>
    <dgm:cxn modelId="{4EB4542B-8941-4142-842C-08C12D77D73F}" type="presOf" srcId="{9C80FCE3-E89D-9A42-A1E8-17B44D8ADFC0}" destId="{01ED9E99-A88B-5A47-8780-5BE997B4354E}" srcOrd="0" destOrd="0" presId="urn:microsoft.com/office/officeart/2005/8/layout/orgChart1"/>
    <dgm:cxn modelId="{43C85A2E-2F2F-C743-B2A8-FCE8195B1E20}" type="presOf" srcId="{A5744E17-DAE6-004D-A9D5-F419F0D3E1D5}" destId="{1457F25B-DABC-F94A-A335-9B821C7945BE}" srcOrd="0" destOrd="0" presId="urn:microsoft.com/office/officeart/2005/8/layout/orgChart1"/>
    <dgm:cxn modelId="{7BE52C2F-2C71-3442-A3EE-8D9D66CFCB64}" type="presOf" srcId="{4270DA49-B4EE-D040-A989-4A2D97335759}" destId="{A18BF25C-91DC-254C-AC97-496F098F41DD}" srcOrd="0" destOrd="0" presId="urn:microsoft.com/office/officeart/2005/8/layout/orgChart1"/>
    <dgm:cxn modelId="{8BF0AA36-E39F-8845-9477-D4E3BBA04EC1}" type="presOf" srcId="{F84EA9A3-C6B5-2549-BD0A-86EE1BA9CC59}" destId="{947055FA-DB38-8949-9BA9-B36C074E8140}" srcOrd="0" destOrd="0" presId="urn:microsoft.com/office/officeart/2005/8/layout/orgChart1"/>
    <dgm:cxn modelId="{B42D1A3A-1165-9A43-B471-06EAECE209AE}" type="presOf" srcId="{297C9864-44F9-984D-A838-BF7A58AB4AFA}" destId="{A5B52F51-7694-5442-B4E6-58B69978DA36}" srcOrd="1" destOrd="0" presId="urn:microsoft.com/office/officeart/2005/8/layout/orgChart1"/>
    <dgm:cxn modelId="{9DFDE63A-2CF4-544C-8B17-0188E0B281A9}" type="presOf" srcId="{DCA0F245-127F-EA4E-9E90-D08E5B653581}" destId="{E3C39245-81F2-1742-AA49-E262CDC58A78}" srcOrd="1" destOrd="0" presId="urn:microsoft.com/office/officeart/2005/8/layout/orgChart1"/>
    <dgm:cxn modelId="{61934547-3D9D-4949-B6DD-2E3983129123}" srcId="{A5744E17-DAE6-004D-A9D5-F419F0D3E1D5}" destId="{833D93D3-C54C-EF4E-A86D-F0750B898E41}" srcOrd="1" destOrd="0" parTransId="{86E7DBDA-6B35-1548-A70B-37A4D68CA271}" sibTransId="{884F85C0-0978-344E-A099-2F2C9C2D9650}"/>
    <dgm:cxn modelId="{8534D148-8A55-194D-9CE4-F1D253C1659E}" type="presOf" srcId="{5D74983C-1BB6-474F-A1C3-3EB16CA2530D}" destId="{BAABA989-ADEC-F341-A14E-F3B0F274F9AA}" srcOrd="0" destOrd="0" presId="urn:microsoft.com/office/officeart/2005/8/layout/orgChart1"/>
    <dgm:cxn modelId="{F321DB48-7766-CB44-B84C-2F4A50296D46}" type="presOf" srcId="{BC4C10D4-E1C0-4C44-B700-340DAF9CB439}" destId="{E7D390B5-A91C-7049-9F7A-C163797F19A3}" srcOrd="1" destOrd="0" presId="urn:microsoft.com/office/officeart/2005/8/layout/orgChart1"/>
    <dgm:cxn modelId="{497B3749-188F-1B4C-B078-6376EFF142F4}" type="presOf" srcId="{BC4C10D4-E1C0-4C44-B700-340DAF9CB439}" destId="{5A8A3DBD-A1C2-D343-9867-35EE31E299C5}" srcOrd="0" destOrd="0" presId="urn:microsoft.com/office/officeart/2005/8/layout/orgChart1"/>
    <dgm:cxn modelId="{AB006349-8E6A-C047-B0B3-E266EB4A34C3}" type="presOf" srcId="{52A12975-59F9-1F4D-BC34-94234342D25C}" destId="{7361915A-7995-B840-AB55-F9B3CF13051F}" srcOrd="0" destOrd="0" presId="urn:microsoft.com/office/officeart/2005/8/layout/orgChart1"/>
    <dgm:cxn modelId="{C3C0DB4D-050E-0C43-AB57-48B2A89BC7CB}" type="presOf" srcId="{B90C8BED-37EE-492B-954B-89512F8C4C17}" destId="{DD0CE14C-B6C9-465B-80EC-8828DDEEE641}" srcOrd="0" destOrd="0" presId="urn:microsoft.com/office/officeart/2005/8/layout/orgChart1"/>
    <dgm:cxn modelId="{F4DC8650-355C-BE42-AFAB-68C187E68002}" type="presOf" srcId="{6556A6BE-85BA-8E45-97E7-76D12AC4DE6B}" destId="{C9CE8369-F59F-3A46-81AC-9D21D08F8864}" srcOrd="0" destOrd="0" presId="urn:microsoft.com/office/officeart/2005/8/layout/orgChart1"/>
    <dgm:cxn modelId="{681ABE59-5C89-7D49-AADE-05E746A7E0B7}" type="presOf" srcId="{9E99B95E-0F0F-E147-92B0-68AB5BEBE42B}" destId="{7699B1C1-3681-8545-8B20-19DDBCF81F22}" srcOrd="1" destOrd="0" presId="urn:microsoft.com/office/officeart/2005/8/layout/orgChart1"/>
    <dgm:cxn modelId="{E3404464-7F73-D542-9159-13B8CDC8A0B1}" type="presOf" srcId="{95F5C302-3DCB-524E-8D1B-9003D7B6962E}" destId="{8B48F865-2C78-2F43-8962-298E41DC92C3}" srcOrd="0" destOrd="0" presId="urn:microsoft.com/office/officeart/2005/8/layout/orgChart1"/>
    <dgm:cxn modelId="{A1BCBA68-4ECD-0841-AA30-723BD0F28416}" srcId="{A5744E17-DAE6-004D-A9D5-F419F0D3E1D5}" destId="{AA390763-F726-3D45-90D8-A827EC70C787}" srcOrd="3" destOrd="0" parTransId="{F84EA9A3-C6B5-2549-BD0A-86EE1BA9CC59}" sibTransId="{B558901C-B870-074D-94BD-98CBFC10F8EB}"/>
    <dgm:cxn modelId="{7F0FDE69-6E62-614B-9D87-94D5925D5B1D}" type="presOf" srcId="{6556A6BE-85BA-8E45-97E7-76D12AC4DE6B}" destId="{F5B232F1-1A2D-D147-AFF0-CCE1D61353A8}" srcOrd="1" destOrd="0" presId="urn:microsoft.com/office/officeart/2005/8/layout/orgChart1"/>
    <dgm:cxn modelId="{3E591D6C-8A9E-6A4B-931B-6D148D66D65D}" srcId="{A5744E17-DAE6-004D-A9D5-F419F0D3E1D5}" destId="{3E623568-D07E-3448-8D3C-CFC6A5298498}" srcOrd="0" destOrd="0" parTransId="{79155ED7-0330-3346-A2B4-7A0988143BCE}" sibTransId="{6D32F6EC-DB37-8348-8F69-611AABFB120A}"/>
    <dgm:cxn modelId="{513F0D6E-BA9F-EF40-B2F1-04328718ED40}" type="presOf" srcId="{A14C6CC4-7199-4C9D-AF97-09D7657191C7}" destId="{7FACFB70-7E0F-494B-AE73-F5E7C02BD364}" srcOrd="0" destOrd="0" presId="urn:microsoft.com/office/officeart/2005/8/layout/orgChart1"/>
    <dgm:cxn modelId="{5E741470-3ACD-5046-B305-EAD5DD2766F0}" type="presOf" srcId="{AA390763-F726-3D45-90D8-A827EC70C787}" destId="{AECDA96E-6E30-0144-B65A-22CED0E2AEA4}" srcOrd="0" destOrd="0" presId="urn:microsoft.com/office/officeart/2005/8/layout/orgChart1"/>
    <dgm:cxn modelId="{4A6CEA75-8D00-4525-AF03-F50751B7EF34}" srcId="{E981350C-5432-1947-81BE-E7D26FD68AA8}" destId="{BC4C10D4-E1C0-4C44-B700-340DAF9CB439}" srcOrd="0" destOrd="0" parTransId="{5D74983C-1BB6-474F-A1C3-3EB16CA2530D}" sibTransId="{31C01BDC-5C9C-0347-B52F-9F176A6F0C84}"/>
    <dgm:cxn modelId="{BE9C4D76-F378-EE44-9003-45A6F5E676BA}" type="presOf" srcId="{3A4934C5-D640-44F8-97CF-36285A81DDFC}" destId="{4C482D2D-71A2-4742-9980-E8C39CE8FDE1}" srcOrd="0" destOrd="0" presId="urn:microsoft.com/office/officeart/2005/8/layout/orgChart1"/>
    <dgm:cxn modelId="{BC9C5B7A-D4C8-A448-9901-B420E53B8B2A}" srcId="{6556A6BE-85BA-8E45-97E7-76D12AC4DE6B}" destId="{A5744E17-DAE6-004D-A9D5-F419F0D3E1D5}" srcOrd="2" destOrd="0" parTransId="{9C80FCE3-E89D-9A42-A1E8-17B44D8ADFC0}" sibTransId="{D9039013-9B77-5F4B-9F69-BCD4D69BE674}"/>
    <dgm:cxn modelId="{B6ABB37A-3D66-3E4B-B6EA-7B89AF27FB9C}" type="presOf" srcId="{6347BD5E-EBDE-5D44-AFB6-69CC1D3C2A83}" destId="{AA3F1C78-B763-C54F-8843-50AEFDFFC333}" srcOrd="0" destOrd="0" presId="urn:microsoft.com/office/officeart/2005/8/layout/orgChart1"/>
    <dgm:cxn modelId="{B90AFF7A-3912-D24A-9E4A-CE54211DEAE5}" type="presOf" srcId="{79155ED7-0330-3346-A2B4-7A0988143BCE}" destId="{6B4255C3-605A-0147-8C13-1705C53F37B3}" srcOrd="0" destOrd="0" presId="urn:microsoft.com/office/officeart/2005/8/layout/orgChart1"/>
    <dgm:cxn modelId="{D29AF37E-E709-9046-9E30-64B356721AAD}" srcId="{A5744E17-DAE6-004D-A9D5-F419F0D3E1D5}" destId="{9E99B95E-0F0F-E147-92B0-68AB5BEBE42B}" srcOrd="2" destOrd="0" parTransId="{9E69994D-99A2-9043-A092-D2C2C3924FF7}" sibTransId="{05CE6502-3CE0-CF44-817D-D72F43EF1570}"/>
    <dgm:cxn modelId="{6F8FD983-A9DE-DA43-89E0-1216DCE1126A}" type="presOf" srcId="{E981350C-5432-1947-81BE-E7D26FD68AA8}" destId="{59EC1069-A508-4F49-A1AC-65E7ACBE800C}" srcOrd="0" destOrd="0" presId="urn:microsoft.com/office/officeart/2005/8/layout/orgChart1"/>
    <dgm:cxn modelId="{2A361D89-0C6C-1245-B164-BEA7E2D32FAA}" type="presOf" srcId="{E981350C-5432-1947-81BE-E7D26FD68AA8}" destId="{EA194BDD-C25E-504B-AF09-242CA947C8E7}" srcOrd="1" destOrd="0" presId="urn:microsoft.com/office/officeart/2005/8/layout/orgChart1"/>
    <dgm:cxn modelId="{CD09A29B-4146-C242-B209-EB4F0F170046}" srcId="{6556A6BE-85BA-8E45-97E7-76D12AC4DE6B}" destId="{B90C8BED-37EE-492B-954B-89512F8C4C17}" srcOrd="4" destOrd="0" parTransId="{3A4934C5-D640-44F8-97CF-36285A81DDFC}" sibTransId="{1AE89D13-2188-4756-BD66-BA8FA63B5C66}"/>
    <dgm:cxn modelId="{D7E7A69D-E5C3-F443-AA17-D6770B18EB35}" type="presOf" srcId="{B90C8BED-37EE-492B-954B-89512F8C4C17}" destId="{5F352CDF-F3C2-4746-B531-B2C0B4C24CD9}" srcOrd="1" destOrd="0" presId="urn:microsoft.com/office/officeart/2005/8/layout/orgChart1"/>
    <dgm:cxn modelId="{98A841A0-6477-E045-A38B-36BA9D758C30}" type="presOf" srcId="{A14C6CC4-7199-4C9D-AF97-09D7657191C7}" destId="{69428BF5-9E9A-0841-800E-F9EA764B5093}" srcOrd="1" destOrd="0" presId="urn:microsoft.com/office/officeart/2005/8/layout/orgChart1"/>
    <dgm:cxn modelId="{1A0A73A4-46E1-4646-A001-45B3ADB4A68A}" srcId="{6556A6BE-85BA-8E45-97E7-76D12AC4DE6B}" destId="{E981350C-5432-1947-81BE-E7D26FD68AA8}" srcOrd="0" destOrd="0" parTransId="{6347BD5E-EBDE-5D44-AFB6-69CC1D3C2A83}" sibTransId="{D213F2DD-A987-5A43-A625-64E2F5C84B16}"/>
    <dgm:cxn modelId="{65702AA8-E37D-4C5D-856E-1B975BAC2ACC}" srcId="{E981350C-5432-1947-81BE-E7D26FD68AA8}" destId="{95F5C302-3DCB-524E-8D1B-9003D7B6962E}" srcOrd="1" destOrd="0" parTransId="{4270DA49-B4EE-D040-A989-4A2D97335759}" sibTransId="{5CEB791C-3D8B-594A-B5AC-9FFA9741E775}"/>
    <dgm:cxn modelId="{D6892CA8-B986-7549-931A-DE7877687B3E}" type="presOf" srcId="{95F5C302-3DCB-524E-8D1B-9003D7B6962E}" destId="{0B06CA21-B373-3745-A16D-594B5A4F9DDF}" srcOrd="1" destOrd="0" presId="urn:microsoft.com/office/officeart/2005/8/layout/orgChart1"/>
    <dgm:cxn modelId="{111C28B8-5EAF-D740-ABEF-373E5AAB76B5}" srcId="{6556A6BE-85BA-8E45-97E7-76D12AC4DE6B}" destId="{0479C763-597A-0B4E-B810-28D3DFFF9D15}" srcOrd="1" destOrd="0" parTransId="{1BB4D8A5-3449-D24D-901B-091B582AC897}" sibTransId="{7CF385CC-A2D1-5045-BD3C-193887DC3A5A}"/>
    <dgm:cxn modelId="{B68AA4BC-2320-E044-A0C4-7B5DA5112B6A}" type="presOf" srcId="{DCA0F245-127F-EA4E-9E90-D08E5B653581}" destId="{C4F5D39C-0F93-E349-B353-E73726B90061}" srcOrd="0" destOrd="0" presId="urn:microsoft.com/office/officeart/2005/8/layout/orgChart1"/>
    <dgm:cxn modelId="{559BD6BC-F5B5-A84C-BBB0-E6BC792DA561}" srcId="{6556A6BE-85BA-8E45-97E7-76D12AC4DE6B}" destId="{A14C6CC4-7199-4C9D-AF97-09D7657191C7}" srcOrd="3" destOrd="0" parTransId="{33C848CE-E759-419E-B106-91EF4F8E0EE3}" sibTransId="{85D13028-EF03-4043-B0F1-B0E6917E48A1}"/>
    <dgm:cxn modelId="{CC9B7DBD-0F60-2146-82C5-F4AA5E5E3FFA}" srcId="{DCA0F245-127F-EA4E-9E90-D08E5B653581}" destId="{6556A6BE-85BA-8E45-97E7-76D12AC4DE6B}" srcOrd="0" destOrd="0" parTransId="{52A12975-59F9-1F4D-BC34-94234342D25C}" sibTransId="{75BE926B-5FC6-EC43-B2BC-D40F965B1446}"/>
    <dgm:cxn modelId="{8D1BE4BD-C2F0-1349-861F-7CE60E378A66}" srcId="{70F3F836-B824-A74F-9D64-475EBF2AE69D}" destId="{DCA0F245-127F-EA4E-9E90-D08E5B653581}" srcOrd="0" destOrd="0" parTransId="{144CC2A0-CFAF-064E-8750-47B2D97E3649}" sibTransId="{630025DA-47A9-3141-931D-6D5F7F62AAA6}"/>
    <dgm:cxn modelId="{59AB87BE-E18B-6945-B72C-8D99046B6CFA}" type="presOf" srcId="{297C9864-44F9-984D-A838-BF7A58AB4AFA}" destId="{63AAA13E-EF2A-FC4F-951E-6757C61AB025}" srcOrd="0" destOrd="0" presId="urn:microsoft.com/office/officeart/2005/8/layout/orgChart1"/>
    <dgm:cxn modelId="{7EFFFBC9-C4DA-3246-9BEB-C445061D0EDB}" type="presOf" srcId="{33C848CE-E759-419E-B106-91EF4F8E0EE3}" destId="{68FCC531-B5A7-674C-ADEB-1EB7338FFE45}" srcOrd="0" destOrd="0" presId="urn:microsoft.com/office/officeart/2005/8/layout/orgChart1"/>
    <dgm:cxn modelId="{C6BE29D0-A2CC-E749-9823-E6670839AE1F}" type="presOf" srcId="{833D93D3-C54C-EF4E-A86D-F0750B898E41}" destId="{ABB78EAC-203F-0842-ACC8-A568C2C55C09}" srcOrd="1" destOrd="0" presId="urn:microsoft.com/office/officeart/2005/8/layout/orgChart1"/>
    <dgm:cxn modelId="{6F172BD6-B7A1-CE43-BA71-80EE98B72E6A}" type="presOf" srcId="{833D93D3-C54C-EF4E-A86D-F0750B898E41}" destId="{78E3AC33-0080-424B-BC80-9BEF23A11B52}" srcOrd="0" destOrd="0" presId="urn:microsoft.com/office/officeart/2005/8/layout/orgChart1"/>
    <dgm:cxn modelId="{C10A5BDA-11A4-2D45-8356-72995185E292}" type="presOf" srcId="{1BB4D8A5-3449-D24D-901B-091B582AC897}" destId="{30B89E32-0F2F-F343-B69E-86F282B51072}" srcOrd="0" destOrd="0" presId="urn:microsoft.com/office/officeart/2005/8/layout/orgChart1"/>
    <dgm:cxn modelId="{945207DB-9D5B-8A4D-B0A8-5AF61D832C16}" type="presOf" srcId="{0479C763-597A-0B4E-B810-28D3DFFF9D15}" destId="{6F58EAE9-3BAF-B04B-BE39-FDE45D9CFCCE}" srcOrd="0" destOrd="0" presId="urn:microsoft.com/office/officeart/2005/8/layout/orgChart1"/>
    <dgm:cxn modelId="{FE0D4EE7-9A66-5949-AF09-B057827F7C74}" type="presOf" srcId="{0479C763-597A-0B4E-B810-28D3DFFF9D15}" destId="{F0101F95-0BA9-7E44-96C5-C001E4C93BBA}" srcOrd="1" destOrd="0" presId="urn:microsoft.com/office/officeart/2005/8/layout/orgChart1"/>
    <dgm:cxn modelId="{9FE415F1-24D3-E74E-A2EA-B181B2852930}" type="presOf" srcId="{86E7DBDA-6B35-1548-A70B-37A4D68CA271}" destId="{C9345E9A-94C3-4049-A971-35C136300010}" srcOrd="0" destOrd="0" presId="urn:microsoft.com/office/officeart/2005/8/layout/orgChart1"/>
    <dgm:cxn modelId="{1F2824F7-A94A-884E-8EDC-B9B582785ABD}" type="presOf" srcId="{3E623568-D07E-3448-8D3C-CFC6A5298498}" destId="{472752CC-B304-D64B-9321-6EB109342C1C}" srcOrd="1" destOrd="0" presId="urn:microsoft.com/office/officeart/2005/8/layout/orgChart1"/>
    <dgm:cxn modelId="{DEDF85F9-C24A-594F-87E5-A435D1247B75}" type="presOf" srcId="{AA390763-F726-3D45-90D8-A827EC70C787}" destId="{C2A16CBB-0C86-124B-BBB7-C6F9A943DBE8}" srcOrd="1" destOrd="0" presId="urn:microsoft.com/office/officeart/2005/8/layout/orgChart1"/>
    <dgm:cxn modelId="{102A95BC-A49E-D641-8784-A8C928426973}" type="presParOf" srcId="{BED4DA66-CAF7-2046-BEF3-A68F09025767}" destId="{72F7122D-FCC5-3947-86D6-13DF43287E69}" srcOrd="0" destOrd="0" presId="urn:microsoft.com/office/officeart/2005/8/layout/orgChart1"/>
    <dgm:cxn modelId="{948E6D45-DB9C-DB46-851E-BCF014A5DE98}" type="presParOf" srcId="{72F7122D-FCC5-3947-86D6-13DF43287E69}" destId="{488DBEED-48E7-CE46-B6EB-173819277C01}" srcOrd="0" destOrd="0" presId="urn:microsoft.com/office/officeart/2005/8/layout/orgChart1"/>
    <dgm:cxn modelId="{1FAF6C72-F9BE-334F-853B-008C2944C5A0}" type="presParOf" srcId="{488DBEED-48E7-CE46-B6EB-173819277C01}" destId="{C4F5D39C-0F93-E349-B353-E73726B90061}" srcOrd="0" destOrd="0" presId="urn:microsoft.com/office/officeart/2005/8/layout/orgChart1"/>
    <dgm:cxn modelId="{8AD6EA64-AAEC-824C-8530-44E92004F497}" type="presParOf" srcId="{488DBEED-48E7-CE46-B6EB-173819277C01}" destId="{E3C39245-81F2-1742-AA49-E262CDC58A78}" srcOrd="1" destOrd="0" presId="urn:microsoft.com/office/officeart/2005/8/layout/orgChart1"/>
    <dgm:cxn modelId="{C4512AB3-612E-C844-B2AE-546B3C4B1C92}" type="presParOf" srcId="{72F7122D-FCC5-3947-86D6-13DF43287E69}" destId="{09C0D791-5EC6-C047-AAC1-8FDC19CF6D2C}" srcOrd="1" destOrd="0" presId="urn:microsoft.com/office/officeart/2005/8/layout/orgChart1"/>
    <dgm:cxn modelId="{37799042-6175-214D-A4F2-C10712911605}" type="presParOf" srcId="{09C0D791-5EC6-C047-AAC1-8FDC19CF6D2C}" destId="{7361915A-7995-B840-AB55-F9B3CF13051F}" srcOrd="0" destOrd="0" presId="urn:microsoft.com/office/officeart/2005/8/layout/orgChart1"/>
    <dgm:cxn modelId="{887513BE-A2EC-454F-99D3-4BF018A173F8}" type="presParOf" srcId="{09C0D791-5EC6-C047-AAC1-8FDC19CF6D2C}" destId="{18EDF4B5-0E88-AE43-BD94-62D29DFB38C2}" srcOrd="1" destOrd="0" presId="urn:microsoft.com/office/officeart/2005/8/layout/orgChart1"/>
    <dgm:cxn modelId="{81F5F674-27A3-6C49-92F1-388F519DFA2A}" type="presParOf" srcId="{18EDF4B5-0E88-AE43-BD94-62D29DFB38C2}" destId="{2C42FF23-ABA7-344A-9E54-C36CAC15ECDA}" srcOrd="0" destOrd="0" presId="urn:microsoft.com/office/officeart/2005/8/layout/orgChart1"/>
    <dgm:cxn modelId="{70808898-839F-2745-906B-1297C162963B}" type="presParOf" srcId="{2C42FF23-ABA7-344A-9E54-C36CAC15ECDA}" destId="{C9CE8369-F59F-3A46-81AC-9D21D08F8864}" srcOrd="0" destOrd="0" presId="urn:microsoft.com/office/officeart/2005/8/layout/orgChart1"/>
    <dgm:cxn modelId="{64E408D1-BB97-A84D-A92C-11A006C3FBB5}" type="presParOf" srcId="{2C42FF23-ABA7-344A-9E54-C36CAC15ECDA}" destId="{F5B232F1-1A2D-D147-AFF0-CCE1D61353A8}" srcOrd="1" destOrd="0" presId="urn:microsoft.com/office/officeart/2005/8/layout/orgChart1"/>
    <dgm:cxn modelId="{737CD47B-F589-C84A-ADB7-CDF9B1BF1D19}" type="presParOf" srcId="{18EDF4B5-0E88-AE43-BD94-62D29DFB38C2}" destId="{8B174A04-83C2-D94B-AB05-341B6BB236DF}" srcOrd="1" destOrd="0" presId="urn:microsoft.com/office/officeart/2005/8/layout/orgChart1"/>
    <dgm:cxn modelId="{EC1EC346-4948-4642-ACA4-865E0420CDEA}" type="presParOf" srcId="{8B174A04-83C2-D94B-AB05-341B6BB236DF}" destId="{AA3F1C78-B763-C54F-8843-50AEFDFFC333}" srcOrd="0" destOrd="0" presId="urn:microsoft.com/office/officeart/2005/8/layout/orgChart1"/>
    <dgm:cxn modelId="{87C1B89E-DFAB-E24D-B58B-2B54E9E23993}" type="presParOf" srcId="{8B174A04-83C2-D94B-AB05-341B6BB236DF}" destId="{27D6F559-1470-E243-8944-BC020C37E12D}" srcOrd="1" destOrd="0" presId="urn:microsoft.com/office/officeart/2005/8/layout/orgChart1"/>
    <dgm:cxn modelId="{03A8DF71-C69E-CF4C-BEA4-019F55C68A72}" type="presParOf" srcId="{27D6F559-1470-E243-8944-BC020C37E12D}" destId="{1C226366-B401-0A4F-8B37-EDC03D8A9E91}" srcOrd="0" destOrd="0" presId="urn:microsoft.com/office/officeart/2005/8/layout/orgChart1"/>
    <dgm:cxn modelId="{99938E50-685D-414B-8AD8-2B21CFCC97BA}" type="presParOf" srcId="{1C226366-B401-0A4F-8B37-EDC03D8A9E91}" destId="{59EC1069-A508-4F49-A1AC-65E7ACBE800C}" srcOrd="0" destOrd="0" presId="urn:microsoft.com/office/officeart/2005/8/layout/orgChart1"/>
    <dgm:cxn modelId="{F3607687-3205-5044-96FD-67D032CEEEFD}" type="presParOf" srcId="{1C226366-B401-0A4F-8B37-EDC03D8A9E91}" destId="{EA194BDD-C25E-504B-AF09-242CA947C8E7}" srcOrd="1" destOrd="0" presId="urn:microsoft.com/office/officeart/2005/8/layout/orgChart1"/>
    <dgm:cxn modelId="{3B2A4E0E-90D7-9843-8842-A218CC69DDCB}" type="presParOf" srcId="{27D6F559-1470-E243-8944-BC020C37E12D}" destId="{93527A32-8B94-2940-BA72-51F911CFC123}" srcOrd="1" destOrd="0" presId="urn:microsoft.com/office/officeart/2005/8/layout/orgChart1"/>
    <dgm:cxn modelId="{7FAA9DEB-5939-2E43-874B-40653008F305}" type="presParOf" srcId="{93527A32-8B94-2940-BA72-51F911CFC123}" destId="{BAABA989-ADEC-F341-A14E-F3B0F274F9AA}" srcOrd="0" destOrd="0" presId="urn:microsoft.com/office/officeart/2005/8/layout/orgChart1"/>
    <dgm:cxn modelId="{19669463-D0D2-3642-98E4-FE209B44C52E}" type="presParOf" srcId="{93527A32-8B94-2940-BA72-51F911CFC123}" destId="{98D2E6A9-1119-DF4C-B89B-3C9DAE450C28}" srcOrd="1" destOrd="0" presId="urn:microsoft.com/office/officeart/2005/8/layout/orgChart1"/>
    <dgm:cxn modelId="{B3A355E1-1A25-FD4B-9BCC-28350618CF60}" type="presParOf" srcId="{98D2E6A9-1119-DF4C-B89B-3C9DAE450C28}" destId="{61599951-8C20-6248-BCDF-425DF6829687}" srcOrd="0" destOrd="0" presId="urn:microsoft.com/office/officeart/2005/8/layout/orgChart1"/>
    <dgm:cxn modelId="{5CD2E4EA-CAA1-CB45-A69D-541720304F21}" type="presParOf" srcId="{61599951-8C20-6248-BCDF-425DF6829687}" destId="{5A8A3DBD-A1C2-D343-9867-35EE31E299C5}" srcOrd="0" destOrd="0" presId="urn:microsoft.com/office/officeart/2005/8/layout/orgChart1"/>
    <dgm:cxn modelId="{8AE75EDA-066B-994C-9344-BBBEBC2F68ED}" type="presParOf" srcId="{61599951-8C20-6248-BCDF-425DF6829687}" destId="{E7D390B5-A91C-7049-9F7A-C163797F19A3}" srcOrd="1" destOrd="0" presId="urn:microsoft.com/office/officeart/2005/8/layout/orgChart1"/>
    <dgm:cxn modelId="{2714DDE0-8A6C-9F4E-908D-402CC7969153}" type="presParOf" srcId="{98D2E6A9-1119-DF4C-B89B-3C9DAE450C28}" destId="{F313EA70-A5EB-0340-B902-F74118DC1B3C}" srcOrd="1" destOrd="0" presId="urn:microsoft.com/office/officeart/2005/8/layout/orgChart1"/>
    <dgm:cxn modelId="{133EBB1F-40D0-6E4A-ADFF-F885593D4B7D}" type="presParOf" srcId="{98D2E6A9-1119-DF4C-B89B-3C9DAE450C28}" destId="{F688D2B1-FCF3-434D-BE84-E8AAB54430DB}" srcOrd="2" destOrd="0" presId="urn:microsoft.com/office/officeart/2005/8/layout/orgChart1"/>
    <dgm:cxn modelId="{1A6B4C2E-D605-2D48-BDE4-2C74FFBC1530}" type="presParOf" srcId="{93527A32-8B94-2940-BA72-51F911CFC123}" destId="{A18BF25C-91DC-254C-AC97-496F098F41DD}" srcOrd="2" destOrd="0" presId="urn:microsoft.com/office/officeart/2005/8/layout/orgChart1"/>
    <dgm:cxn modelId="{E519B6A8-2712-B14E-885E-D56525923654}" type="presParOf" srcId="{93527A32-8B94-2940-BA72-51F911CFC123}" destId="{289428EC-9720-DD4D-B5BE-05F0E8F0C6FF}" srcOrd="3" destOrd="0" presId="urn:microsoft.com/office/officeart/2005/8/layout/orgChart1"/>
    <dgm:cxn modelId="{0A8CE665-5FBF-6844-A42D-F8EF28C84A62}" type="presParOf" srcId="{289428EC-9720-DD4D-B5BE-05F0E8F0C6FF}" destId="{3E6A4E2F-5148-C745-B42D-21406C83B654}" srcOrd="0" destOrd="0" presId="urn:microsoft.com/office/officeart/2005/8/layout/orgChart1"/>
    <dgm:cxn modelId="{B639C51D-9A13-A947-BFB6-D37CEA2D2566}" type="presParOf" srcId="{3E6A4E2F-5148-C745-B42D-21406C83B654}" destId="{8B48F865-2C78-2F43-8962-298E41DC92C3}" srcOrd="0" destOrd="0" presId="urn:microsoft.com/office/officeart/2005/8/layout/orgChart1"/>
    <dgm:cxn modelId="{B5411808-E0AD-FE47-A4F8-3932840517B7}" type="presParOf" srcId="{3E6A4E2F-5148-C745-B42D-21406C83B654}" destId="{0B06CA21-B373-3745-A16D-594B5A4F9DDF}" srcOrd="1" destOrd="0" presId="urn:microsoft.com/office/officeart/2005/8/layout/orgChart1"/>
    <dgm:cxn modelId="{7D8EE666-BA23-5840-A26A-53F06E8C0EFE}" type="presParOf" srcId="{289428EC-9720-DD4D-B5BE-05F0E8F0C6FF}" destId="{ABCE4BF2-837D-DA40-BE16-EAA461ABBEBC}" srcOrd="1" destOrd="0" presId="urn:microsoft.com/office/officeart/2005/8/layout/orgChart1"/>
    <dgm:cxn modelId="{59F7B837-4241-7C46-B876-F74BCF4AF3FF}" type="presParOf" srcId="{289428EC-9720-DD4D-B5BE-05F0E8F0C6FF}" destId="{DE9A777D-C660-BE42-B736-3AF8F78592CA}" srcOrd="2" destOrd="0" presId="urn:microsoft.com/office/officeart/2005/8/layout/orgChart1"/>
    <dgm:cxn modelId="{B0C22321-196B-7B45-AC60-6973358457A7}" type="presParOf" srcId="{27D6F559-1470-E243-8944-BC020C37E12D}" destId="{C1467BBD-AFD3-D14E-B83A-89D66709E666}" srcOrd="2" destOrd="0" presId="urn:microsoft.com/office/officeart/2005/8/layout/orgChart1"/>
    <dgm:cxn modelId="{DB2AB169-89BB-CB45-A451-30BDFDB40FB0}" type="presParOf" srcId="{8B174A04-83C2-D94B-AB05-341B6BB236DF}" destId="{30B89E32-0F2F-F343-B69E-86F282B51072}" srcOrd="2" destOrd="0" presId="urn:microsoft.com/office/officeart/2005/8/layout/orgChart1"/>
    <dgm:cxn modelId="{64A62B60-21A7-9143-9D13-537F258B3367}" type="presParOf" srcId="{8B174A04-83C2-D94B-AB05-341B6BB236DF}" destId="{63142F4B-BECF-3845-B138-9AB0C6A14F6C}" srcOrd="3" destOrd="0" presId="urn:microsoft.com/office/officeart/2005/8/layout/orgChart1"/>
    <dgm:cxn modelId="{EA2B1970-9306-8E47-A6B5-12F803AC463A}" type="presParOf" srcId="{63142F4B-BECF-3845-B138-9AB0C6A14F6C}" destId="{C10A8057-2548-F345-98F3-AB98886CC3AF}" srcOrd="0" destOrd="0" presId="urn:microsoft.com/office/officeart/2005/8/layout/orgChart1"/>
    <dgm:cxn modelId="{78D67262-7A4B-824E-B4A8-DD4F426FCA20}" type="presParOf" srcId="{C10A8057-2548-F345-98F3-AB98886CC3AF}" destId="{6F58EAE9-3BAF-B04B-BE39-FDE45D9CFCCE}" srcOrd="0" destOrd="0" presId="urn:microsoft.com/office/officeart/2005/8/layout/orgChart1"/>
    <dgm:cxn modelId="{0478CEB0-4C94-F140-8866-10A43344450F}" type="presParOf" srcId="{C10A8057-2548-F345-98F3-AB98886CC3AF}" destId="{F0101F95-0BA9-7E44-96C5-C001E4C93BBA}" srcOrd="1" destOrd="0" presId="urn:microsoft.com/office/officeart/2005/8/layout/orgChart1"/>
    <dgm:cxn modelId="{F1726CBF-6CC3-5849-80F7-B60426E38A66}" type="presParOf" srcId="{63142F4B-BECF-3845-B138-9AB0C6A14F6C}" destId="{17AD2F4F-D3A8-BA42-870D-F87F26BD056B}" srcOrd="1" destOrd="0" presId="urn:microsoft.com/office/officeart/2005/8/layout/orgChart1"/>
    <dgm:cxn modelId="{A6E01F8B-8D68-5A40-966B-84D99790FB3D}" type="presParOf" srcId="{63142F4B-BECF-3845-B138-9AB0C6A14F6C}" destId="{28B0F7D8-2E69-D246-8B2F-F0FB386C3333}" srcOrd="2" destOrd="0" presId="urn:microsoft.com/office/officeart/2005/8/layout/orgChart1"/>
    <dgm:cxn modelId="{1E996F77-B057-A947-9306-CCC7954288E3}" type="presParOf" srcId="{8B174A04-83C2-D94B-AB05-341B6BB236DF}" destId="{01ED9E99-A88B-5A47-8780-5BE997B4354E}" srcOrd="4" destOrd="0" presId="urn:microsoft.com/office/officeart/2005/8/layout/orgChart1"/>
    <dgm:cxn modelId="{640ECF37-8E6E-3A48-96E6-2D6A13E70F17}" type="presParOf" srcId="{8B174A04-83C2-D94B-AB05-341B6BB236DF}" destId="{32704BF3-E80D-4C4D-8A56-D81DDEAA8181}" srcOrd="5" destOrd="0" presId="urn:microsoft.com/office/officeart/2005/8/layout/orgChart1"/>
    <dgm:cxn modelId="{E371607F-847D-1646-9E16-61492F5AF60E}" type="presParOf" srcId="{32704BF3-E80D-4C4D-8A56-D81DDEAA8181}" destId="{EB9D1AFE-F062-1E49-97D8-34032889B46D}" srcOrd="0" destOrd="0" presId="urn:microsoft.com/office/officeart/2005/8/layout/orgChart1"/>
    <dgm:cxn modelId="{E3C004C7-FBD8-5541-814A-E26BB2D3722E}" type="presParOf" srcId="{EB9D1AFE-F062-1E49-97D8-34032889B46D}" destId="{1457F25B-DABC-F94A-A335-9B821C7945BE}" srcOrd="0" destOrd="0" presId="urn:microsoft.com/office/officeart/2005/8/layout/orgChart1"/>
    <dgm:cxn modelId="{0FFC081C-104F-2A42-91F5-F878F0574F79}" type="presParOf" srcId="{EB9D1AFE-F062-1E49-97D8-34032889B46D}" destId="{9EB0D155-8C08-0440-B764-0C26220819AB}" srcOrd="1" destOrd="0" presId="urn:microsoft.com/office/officeart/2005/8/layout/orgChart1"/>
    <dgm:cxn modelId="{C8E43A56-46D2-894A-8E6C-0863C8447E0B}" type="presParOf" srcId="{32704BF3-E80D-4C4D-8A56-D81DDEAA8181}" destId="{5FACD33C-6360-6C49-BD8C-3EA1504B03B7}" srcOrd="1" destOrd="0" presId="urn:microsoft.com/office/officeart/2005/8/layout/orgChart1"/>
    <dgm:cxn modelId="{F120E72F-20F9-2D47-80C0-DE0FD20E781F}" type="presParOf" srcId="{5FACD33C-6360-6C49-BD8C-3EA1504B03B7}" destId="{6B4255C3-605A-0147-8C13-1705C53F37B3}" srcOrd="0" destOrd="0" presId="urn:microsoft.com/office/officeart/2005/8/layout/orgChart1"/>
    <dgm:cxn modelId="{A1D05024-6B39-7046-9A23-05CF76B0BA5A}" type="presParOf" srcId="{5FACD33C-6360-6C49-BD8C-3EA1504B03B7}" destId="{85D501B1-381D-054F-BF8E-3932325BCF26}" srcOrd="1" destOrd="0" presId="urn:microsoft.com/office/officeart/2005/8/layout/orgChart1"/>
    <dgm:cxn modelId="{63E54670-3FB9-494D-BAC4-D086175EC65A}" type="presParOf" srcId="{85D501B1-381D-054F-BF8E-3932325BCF26}" destId="{FF584F39-CCFB-6544-A1C1-F596614B619A}" srcOrd="0" destOrd="0" presId="urn:microsoft.com/office/officeart/2005/8/layout/orgChart1"/>
    <dgm:cxn modelId="{69F642BE-E20B-1E46-9A4C-E5543698F069}" type="presParOf" srcId="{FF584F39-CCFB-6544-A1C1-F596614B619A}" destId="{6019A47B-81D3-0C42-AA10-CD8AF28840EB}" srcOrd="0" destOrd="0" presId="urn:microsoft.com/office/officeart/2005/8/layout/orgChart1"/>
    <dgm:cxn modelId="{37661030-9255-2148-B7BE-0FE17C769B5B}" type="presParOf" srcId="{FF584F39-CCFB-6544-A1C1-F596614B619A}" destId="{472752CC-B304-D64B-9321-6EB109342C1C}" srcOrd="1" destOrd="0" presId="urn:microsoft.com/office/officeart/2005/8/layout/orgChart1"/>
    <dgm:cxn modelId="{CB8D6058-1DC9-3E40-B702-AD4251704415}" type="presParOf" srcId="{85D501B1-381D-054F-BF8E-3932325BCF26}" destId="{FD2ACB85-9B4B-254F-A47F-ED056F8A2B18}" srcOrd="1" destOrd="0" presId="urn:microsoft.com/office/officeart/2005/8/layout/orgChart1"/>
    <dgm:cxn modelId="{3FE50E9C-BB8F-2F4C-9C7A-0CF1C1888A52}" type="presParOf" srcId="{85D501B1-381D-054F-BF8E-3932325BCF26}" destId="{AFF3CE9E-A046-244A-918B-7CCDF5F59EEC}" srcOrd="2" destOrd="0" presId="urn:microsoft.com/office/officeart/2005/8/layout/orgChart1"/>
    <dgm:cxn modelId="{0C5C78CB-1E61-EC48-97D6-03A16363DF47}" type="presParOf" srcId="{5FACD33C-6360-6C49-BD8C-3EA1504B03B7}" destId="{C9345E9A-94C3-4049-A971-35C136300010}" srcOrd="2" destOrd="0" presId="urn:microsoft.com/office/officeart/2005/8/layout/orgChart1"/>
    <dgm:cxn modelId="{7346E854-24BE-0A4E-805A-B8E1BEC8478E}" type="presParOf" srcId="{5FACD33C-6360-6C49-BD8C-3EA1504B03B7}" destId="{330713AB-DF69-9846-BDC3-C286F72A332B}" srcOrd="3" destOrd="0" presId="urn:microsoft.com/office/officeart/2005/8/layout/orgChart1"/>
    <dgm:cxn modelId="{B09A18A0-5ED9-604F-9D97-03732AF0E385}" type="presParOf" srcId="{330713AB-DF69-9846-BDC3-C286F72A332B}" destId="{196560EA-FA34-8D41-9374-A3F8B289184D}" srcOrd="0" destOrd="0" presId="urn:microsoft.com/office/officeart/2005/8/layout/orgChart1"/>
    <dgm:cxn modelId="{36C0D251-6130-D14E-8C37-6A0DB09AF4A2}" type="presParOf" srcId="{196560EA-FA34-8D41-9374-A3F8B289184D}" destId="{78E3AC33-0080-424B-BC80-9BEF23A11B52}" srcOrd="0" destOrd="0" presId="urn:microsoft.com/office/officeart/2005/8/layout/orgChart1"/>
    <dgm:cxn modelId="{15DE3F19-A324-0B48-B7C9-DBD50BCF1E5B}" type="presParOf" srcId="{196560EA-FA34-8D41-9374-A3F8B289184D}" destId="{ABB78EAC-203F-0842-ACC8-A568C2C55C09}" srcOrd="1" destOrd="0" presId="urn:microsoft.com/office/officeart/2005/8/layout/orgChart1"/>
    <dgm:cxn modelId="{0337AA35-ABB9-A04D-B4CA-6F8F5D217069}" type="presParOf" srcId="{330713AB-DF69-9846-BDC3-C286F72A332B}" destId="{A730D840-0288-DE42-B4F1-E4454E4AA91C}" srcOrd="1" destOrd="0" presId="urn:microsoft.com/office/officeart/2005/8/layout/orgChart1"/>
    <dgm:cxn modelId="{2F97B92B-6857-BF40-A205-73547C7560B6}" type="presParOf" srcId="{330713AB-DF69-9846-BDC3-C286F72A332B}" destId="{14B96B95-1E43-5D4A-91BE-E75382CD87DB}" srcOrd="2" destOrd="0" presId="urn:microsoft.com/office/officeart/2005/8/layout/orgChart1"/>
    <dgm:cxn modelId="{1A7E0BB3-0632-D644-B60C-761CDB71BC79}" type="presParOf" srcId="{5FACD33C-6360-6C49-BD8C-3EA1504B03B7}" destId="{549BE9DE-D753-FB46-8D9B-46439E695CD9}" srcOrd="4" destOrd="0" presId="urn:microsoft.com/office/officeart/2005/8/layout/orgChart1"/>
    <dgm:cxn modelId="{3EE1334C-7526-8A43-BE8C-130CCEB372BF}" type="presParOf" srcId="{5FACD33C-6360-6C49-BD8C-3EA1504B03B7}" destId="{5D3C7978-DF2F-FA44-8700-0B8D36675B30}" srcOrd="5" destOrd="0" presId="urn:microsoft.com/office/officeart/2005/8/layout/orgChart1"/>
    <dgm:cxn modelId="{B3A9A8B5-CA16-D947-B2EE-3D38BD7C2CE8}" type="presParOf" srcId="{5D3C7978-DF2F-FA44-8700-0B8D36675B30}" destId="{FE0C09E9-FD5D-8E40-AF11-6F36E8E49BE7}" srcOrd="0" destOrd="0" presId="urn:microsoft.com/office/officeart/2005/8/layout/orgChart1"/>
    <dgm:cxn modelId="{EC5F75FB-5CBD-8946-AE51-5E14041063DE}" type="presParOf" srcId="{FE0C09E9-FD5D-8E40-AF11-6F36E8E49BE7}" destId="{4A4B6F76-3277-054F-AE13-B396EAC6B9FC}" srcOrd="0" destOrd="0" presId="urn:microsoft.com/office/officeart/2005/8/layout/orgChart1"/>
    <dgm:cxn modelId="{3FE1C1BC-FEB3-2D4B-9675-12EE6D92E69D}" type="presParOf" srcId="{FE0C09E9-FD5D-8E40-AF11-6F36E8E49BE7}" destId="{7699B1C1-3681-8545-8B20-19DDBCF81F22}" srcOrd="1" destOrd="0" presId="urn:microsoft.com/office/officeart/2005/8/layout/orgChart1"/>
    <dgm:cxn modelId="{032A8969-827E-1A49-A24E-9166E7593F8C}" type="presParOf" srcId="{5D3C7978-DF2F-FA44-8700-0B8D36675B30}" destId="{485C291F-5D1C-5C4A-8A3E-DDAA19BD2B1E}" srcOrd="1" destOrd="0" presId="urn:microsoft.com/office/officeart/2005/8/layout/orgChart1"/>
    <dgm:cxn modelId="{6508F72E-104D-CC49-83BA-5890FF4226E6}" type="presParOf" srcId="{5D3C7978-DF2F-FA44-8700-0B8D36675B30}" destId="{577D98E7-C590-4E4D-AE6B-491DC860692E}" srcOrd="2" destOrd="0" presId="urn:microsoft.com/office/officeart/2005/8/layout/orgChart1"/>
    <dgm:cxn modelId="{E9D12455-8FDD-4F44-B4EB-C493A4A87930}" type="presParOf" srcId="{5FACD33C-6360-6C49-BD8C-3EA1504B03B7}" destId="{947055FA-DB38-8949-9BA9-B36C074E8140}" srcOrd="6" destOrd="0" presId="urn:microsoft.com/office/officeart/2005/8/layout/orgChart1"/>
    <dgm:cxn modelId="{24998D8D-1438-D943-A0F6-7EB6D055C252}" type="presParOf" srcId="{5FACD33C-6360-6C49-BD8C-3EA1504B03B7}" destId="{07733A14-F2D4-824A-96A5-E8256D34B356}" srcOrd="7" destOrd="0" presId="urn:microsoft.com/office/officeart/2005/8/layout/orgChart1"/>
    <dgm:cxn modelId="{ACF6A47E-4D0D-9543-BA52-324159BC8F4B}" type="presParOf" srcId="{07733A14-F2D4-824A-96A5-E8256D34B356}" destId="{B64765D0-9D90-E448-8359-4EF536F8F21C}" srcOrd="0" destOrd="0" presId="urn:microsoft.com/office/officeart/2005/8/layout/orgChart1"/>
    <dgm:cxn modelId="{074BB543-EDA9-6C46-9CA1-F6C87DA2F87E}" type="presParOf" srcId="{B64765D0-9D90-E448-8359-4EF536F8F21C}" destId="{AECDA96E-6E30-0144-B65A-22CED0E2AEA4}" srcOrd="0" destOrd="0" presId="urn:microsoft.com/office/officeart/2005/8/layout/orgChart1"/>
    <dgm:cxn modelId="{27D3A179-ED88-8641-803E-988DBE8123FC}" type="presParOf" srcId="{B64765D0-9D90-E448-8359-4EF536F8F21C}" destId="{C2A16CBB-0C86-124B-BBB7-C6F9A943DBE8}" srcOrd="1" destOrd="0" presId="urn:microsoft.com/office/officeart/2005/8/layout/orgChart1"/>
    <dgm:cxn modelId="{68F46C99-71BA-AD46-8DBA-1E46C3521B98}" type="presParOf" srcId="{07733A14-F2D4-824A-96A5-E8256D34B356}" destId="{A9705258-8C97-1E4B-8692-112147C83361}" srcOrd="1" destOrd="0" presId="urn:microsoft.com/office/officeart/2005/8/layout/orgChart1"/>
    <dgm:cxn modelId="{64606C4D-47BD-5E4B-AAE5-2169F9052AD5}" type="presParOf" srcId="{07733A14-F2D4-824A-96A5-E8256D34B356}" destId="{EACD0E86-EEBB-0E47-B093-8B63783A4604}" srcOrd="2" destOrd="0" presId="urn:microsoft.com/office/officeart/2005/8/layout/orgChart1"/>
    <dgm:cxn modelId="{5F58A0EE-90FF-8644-8A3E-5EFD158CEDD8}" type="presParOf" srcId="{5FACD33C-6360-6C49-BD8C-3EA1504B03B7}" destId="{C77EF8FC-5D7D-6C4B-A174-FEFCEEA127F5}" srcOrd="8" destOrd="0" presId="urn:microsoft.com/office/officeart/2005/8/layout/orgChart1"/>
    <dgm:cxn modelId="{8CF30152-7B1A-854D-AF9A-650BE78A7EF6}" type="presParOf" srcId="{5FACD33C-6360-6C49-BD8C-3EA1504B03B7}" destId="{D5E08723-6A3E-9F44-8A65-C37FFC3CA893}" srcOrd="9" destOrd="0" presId="urn:microsoft.com/office/officeart/2005/8/layout/orgChart1"/>
    <dgm:cxn modelId="{C956E1AA-C66E-F94D-ADC5-E26290B147D6}" type="presParOf" srcId="{D5E08723-6A3E-9F44-8A65-C37FFC3CA893}" destId="{5AE53DBA-BCDD-184B-8013-2428407D8619}" srcOrd="0" destOrd="0" presId="urn:microsoft.com/office/officeart/2005/8/layout/orgChart1"/>
    <dgm:cxn modelId="{4275199D-11AF-1549-8109-F4E59284E185}" type="presParOf" srcId="{5AE53DBA-BCDD-184B-8013-2428407D8619}" destId="{63AAA13E-EF2A-FC4F-951E-6757C61AB025}" srcOrd="0" destOrd="0" presId="urn:microsoft.com/office/officeart/2005/8/layout/orgChart1"/>
    <dgm:cxn modelId="{6F3ADE7C-6E8D-774C-86F0-A9A004AAD82A}" type="presParOf" srcId="{5AE53DBA-BCDD-184B-8013-2428407D8619}" destId="{A5B52F51-7694-5442-B4E6-58B69978DA36}" srcOrd="1" destOrd="0" presId="urn:microsoft.com/office/officeart/2005/8/layout/orgChart1"/>
    <dgm:cxn modelId="{95BB89D6-013C-EF43-9D6C-1214CED47299}" type="presParOf" srcId="{D5E08723-6A3E-9F44-8A65-C37FFC3CA893}" destId="{90373AD9-F472-A345-8C1A-7EF4E93C32B7}" srcOrd="1" destOrd="0" presId="urn:microsoft.com/office/officeart/2005/8/layout/orgChart1"/>
    <dgm:cxn modelId="{40F74A05-34DC-1D44-B0C2-F926C55F6885}" type="presParOf" srcId="{D5E08723-6A3E-9F44-8A65-C37FFC3CA893}" destId="{20AD273B-E2A2-ED4E-B22B-E622891E61B2}" srcOrd="2" destOrd="0" presId="urn:microsoft.com/office/officeart/2005/8/layout/orgChart1"/>
    <dgm:cxn modelId="{4C36929B-4A2F-FA40-BAF7-C990755B5D44}" type="presParOf" srcId="{32704BF3-E80D-4C4D-8A56-D81DDEAA8181}" destId="{5F799EA6-6272-494E-A406-77771D1AACA4}" srcOrd="2" destOrd="0" presId="urn:microsoft.com/office/officeart/2005/8/layout/orgChart1"/>
    <dgm:cxn modelId="{9460972B-E4AC-FC4D-A3EA-BF5E0547A778}" type="presParOf" srcId="{8B174A04-83C2-D94B-AB05-341B6BB236DF}" destId="{68FCC531-B5A7-674C-ADEB-1EB7338FFE45}" srcOrd="6" destOrd="0" presId="urn:microsoft.com/office/officeart/2005/8/layout/orgChart1"/>
    <dgm:cxn modelId="{295A7FEB-FC48-8649-833B-2EFA917610BE}" type="presParOf" srcId="{8B174A04-83C2-D94B-AB05-341B6BB236DF}" destId="{8C9C0AC4-6E0C-6F4E-ADF9-2BADAEDFB450}" srcOrd="7" destOrd="0" presId="urn:microsoft.com/office/officeart/2005/8/layout/orgChart1"/>
    <dgm:cxn modelId="{3E8B23C1-5FFE-D644-B48A-A59E6CEE89A6}" type="presParOf" srcId="{8C9C0AC4-6E0C-6F4E-ADF9-2BADAEDFB450}" destId="{3DAB6A08-F750-CA47-B236-70C7280389FC}" srcOrd="0" destOrd="0" presId="urn:microsoft.com/office/officeart/2005/8/layout/orgChart1"/>
    <dgm:cxn modelId="{02539909-20C9-2144-8005-114E974AAAFF}" type="presParOf" srcId="{3DAB6A08-F750-CA47-B236-70C7280389FC}" destId="{7FACFB70-7E0F-494B-AE73-F5E7C02BD364}" srcOrd="0" destOrd="0" presId="urn:microsoft.com/office/officeart/2005/8/layout/orgChart1"/>
    <dgm:cxn modelId="{FA813565-264B-6A4F-9E8B-4CB74E6C369E}" type="presParOf" srcId="{3DAB6A08-F750-CA47-B236-70C7280389FC}" destId="{69428BF5-9E9A-0841-800E-F9EA764B5093}" srcOrd="1" destOrd="0" presId="urn:microsoft.com/office/officeart/2005/8/layout/orgChart1"/>
    <dgm:cxn modelId="{C8288F39-C1FF-2B4F-A2E8-FC9E239AC3F3}" type="presParOf" srcId="{8C9C0AC4-6E0C-6F4E-ADF9-2BADAEDFB450}" destId="{85F20549-16FE-2541-BEE8-52543EE44E8C}" srcOrd="1" destOrd="0" presId="urn:microsoft.com/office/officeart/2005/8/layout/orgChart1"/>
    <dgm:cxn modelId="{FE9451B7-9623-9F44-8AA3-1AB9C9C35CBA}" type="presParOf" srcId="{8C9C0AC4-6E0C-6F4E-ADF9-2BADAEDFB450}" destId="{37893CDA-0945-EE4F-B17D-96E408370504}" srcOrd="2" destOrd="0" presId="urn:microsoft.com/office/officeart/2005/8/layout/orgChart1"/>
    <dgm:cxn modelId="{EFA8E9B8-1DD5-3745-A167-2A2C5DBE0BDD}" type="presParOf" srcId="{8B174A04-83C2-D94B-AB05-341B6BB236DF}" destId="{4C482D2D-71A2-4742-9980-E8C39CE8FDE1}" srcOrd="8" destOrd="0" presId="urn:microsoft.com/office/officeart/2005/8/layout/orgChart1"/>
    <dgm:cxn modelId="{D896A667-A868-BB4E-8014-830C00DE570F}" type="presParOf" srcId="{8B174A04-83C2-D94B-AB05-341B6BB236DF}" destId="{1CE4E7E1-4F8D-4644-A1D3-0D445FDAE5E7}" srcOrd="9" destOrd="0" presId="urn:microsoft.com/office/officeart/2005/8/layout/orgChart1"/>
    <dgm:cxn modelId="{08789AED-9D44-554C-B4B2-372DA51CB0DA}" type="presParOf" srcId="{1CE4E7E1-4F8D-4644-A1D3-0D445FDAE5E7}" destId="{E346F2B5-49CB-4554-97AC-5042E842A16F}" srcOrd="0" destOrd="0" presId="urn:microsoft.com/office/officeart/2005/8/layout/orgChart1"/>
    <dgm:cxn modelId="{8639F7E4-2EAD-3F4A-B023-D6D8E83DE752}" type="presParOf" srcId="{E346F2B5-49CB-4554-97AC-5042E842A16F}" destId="{DD0CE14C-B6C9-465B-80EC-8828DDEEE641}" srcOrd="0" destOrd="0" presId="urn:microsoft.com/office/officeart/2005/8/layout/orgChart1"/>
    <dgm:cxn modelId="{F1F78A69-C716-4943-9CE8-E33418A5B58E}" type="presParOf" srcId="{E346F2B5-49CB-4554-97AC-5042E842A16F}" destId="{5F352CDF-F3C2-4746-B531-B2C0B4C24CD9}" srcOrd="1" destOrd="0" presId="urn:microsoft.com/office/officeart/2005/8/layout/orgChart1"/>
    <dgm:cxn modelId="{DD50E1A6-4A95-CF46-8CC8-8ACCE0AE055A}" type="presParOf" srcId="{1CE4E7E1-4F8D-4644-A1D3-0D445FDAE5E7}" destId="{193ADEA3-3F0F-40FE-893E-722448D6433B}" srcOrd="1" destOrd="0" presId="urn:microsoft.com/office/officeart/2005/8/layout/orgChart1"/>
    <dgm:cxn modelId="{CB21FCB5-5AA6-4248-8714-A0C0C6D73548}" type="presParOf" srcId="{1CE4E7E1-4F8D-4644-A1D3-0D445FDAE5E7}" destId="{8D149621-8D16-4A7F-901A-C65CD9C81441}" srcOrd="2" destOrd="0" presId="urn:microsoft.com/office/officeart/2005/8/layout/orgChart1"/>
    <dgm:cxn modelId="{EFD4DD2F-CBAF-C742-AACE-E406486C674B}" type="presParOf" srcId="{18EDF4B5-0E88-AE43-BD94-62D29DFB38C2}" destId="{7545A7EC-19B8-0040-A98D-09A914A04F6D}" srcOrd="2" destOrd="0" presId="urn:microsoft.com/office/officeart/2005/8/layout/orgChart1"/>
    <dgm:cxn modelId="{2D743621-ED0C-DB44-9C1C-57B92EE82CB8}" type="presParOf" srcId="{72F7122D-FCC5-3947-86D6-13DF43287E69}" destId="{F9495394-0CC8-964C-BC5E-733919E76D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82D2D-71A2-4742-9980-E8C39CE8FDE1}">
      <dsp:nvSpPr>
        <dsp:cNvPr id="0" name=""/>
        <dsp:cNvSpPr/>
      </dsp:nvSpPr>
      <dsp:spPr>
        <a:xfrm>
          <a:off x="5288721" y="2019538"/>
          <a:ext cx="3968338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3968338" y="125221"/>
              </a:lnTo>
              <a:lnTo>
                <a:pt x="3968338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CC531-B5A7-674C-ADEB-1EB7338FFE45}">
      <dsp:nvSpPr>
        <dsp:cNvPr id="0" name=""/>
        <dsp:cNvSpPr/>
      </dsp:nvSpPr>
      <dsp:spPr>
        <a:xfrm>
          <a:off x="5288721" y="2019538"/>
          <a:ext cx="2525306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2525306" y="125221"/>
              </a:lnTo>
              <a:lnTo>
                <a:pt x="2525306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EF8FC-5D7D-6C4B-A174-FEFCEEA127F5}">
      <dsp:nvSpPr>
        <dsp:cNvPr id="0" name=""/>
        <dsp:cNvSpPr/>
      </dsp:nvSpPr>
      <dsp:spPr>
        <a:xfrm>
          <a:off x="6370995" y="2866276"/>
          <a:ext cx="2886064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2886064" y="125221"/>
              </a:lnTo>
              <a:lnTo>
                <a:pt x="2886064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055FA-DB38-8949-9BA9-B36C074E8140}">
      <dsp:nvSpPr>
        <dsp:cNvPr id="0" name=""/>
        <dsp:cNvSpPr/>
      </dsp:nvSpPr>
      <dsp:spPr>
        <a:xfrm>
          <a:off x="6370995" y="2866276"/>
          <a:ext cx="1443032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1443032" y="125221"/>
              </a:lnTo>
              <a:lnTo>
                <a:pt x="1443032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BE9DE-D753-FB46-8D9B-46439E695CD9}">
      <dsp:nvSpPr>
        <dsp:cNvPr id="0" name=""/>
        <dsp:cNvSpPr/>
      </dsp:nvSpPr>
      <dsp:spPr>
        <a:xfrm>
          <a:off x="6325275" y="2866276"/>
          <a:ext cx="91440" cy="2504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45E9A-94C3-4049-A971-35C136300010}">
      <dsp:nvSpPr>
        <dsp:cNvPr id="0" name=""/>
        <dsp:cNvSpPr/>
      </dsp:nvSpPr>
      <dsp:spPr>
        <a:xfrm>
          <a:off x="4927962" y="2866276"/>
          <a:ext cx="1443032" cy="250443"/>
        </a:xfrm>
        <a:custGeom>
          <a:avLst/>
          <a:gdLst/>
          <a:ahLst/>
          <a:cxnLst/>
          <a:rect l="0" t="0" r="0" b="0"/>
          <a:pathLst>
            <a:path>
              <a:moveTo>
                <a:pt x="1443032" y="0"/>
              </a:moveTo>
              <a:lnTo>
                <a:pt x="1443032" y="125221"/>
              </a:lnTo>
              <a:lnTo>
                <a:pt x="0" y="125221"/>
              </a:lnTo>
              <a:lnTo>
                <a:pt x="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255C3-605A-0147-8C13-1705C53F37B3}">
      <dsp:nvSpPr>
        <dsp:cNvPr id="0" name=""/>
        <dsp:cNvSpPr/>
      </dsp:nvSpPr>
      <dsp:spPr>
        <a:xfrm>
          <a:off x="3484930" y="2866276"/>
          <a:ext cx="2886064" cy="250443"/>
        </a:xfrm>
        <a:custGeom>
          <a:avLst/>
          <a:gdLst/>
          <a:ahLst/>
          <a:cxnLst/>
          <a:rect l="0" t="0" r="0" b="0"/>
          <a:pathLst>
            <a:path>
              <a:moveTo>
                <a:pt x="2886064" y="0"/>
              </a:moveTo>
              <a:lnTo>
                <a:pt x="2886064" y="125221"/>
              </a:lnTo>
              <a:lnTo>
                <a:pt x="0" y="125221"/>
              </a:lnTo>
              <a:lnTo>
                <a:pt x="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D9E99-A88B-5A47-8780-5BE997B4354E}">
      <dsp:nvSpPr>
        <dsp:cNvPr id="0" name=""/>
        <dsp:cNvSpPr/>
      </dsp:nvSpPr>
      <dsp:spPr>
        <a:xfrm>
          <a:off x="5288721" y="2019538"/>
          <a:ext cx="1082274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1082274" y="125221"/>
              </a:lnTo>
              <a:lnTo>
                <a:pt x="1082274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9E32-0F2F-F343-B69E-86F282B51072}">
      <dsp:nvSpPr>
        <dsp:cNvPr id="0" name=""/>
        <dsp:cNvSpPr/>
      </dsp:nvSpPr>
      <dsp:spPr>
        <a:xfrm>
          <a:off x="2763414" y="2019538"/>
          <a:ext cx="2525306" cy="250443"/>
        </a:xfrm>
        <a:custGeom>
          <a:avLst/>
          <a:gdLst/>
          <a:ahLst/>
          <a:cxnLst/>
          <a:rect l="0" t="0" r="0" b="0"/>
          <a:pathLst>
            <a:path>
              <a:moveTo>
                <a:pt x="2525306" y="0"/>
              </a:moveTo>
              <a:lnTo>
                <a:pt x="2525306" y="125221"/>
              </a:lnTo>
              <a:lnTo>
                <a:pt x="0" y="125221"/>
              </a:lnTo>
              <a:lnTo>
                <a:pt x="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F25C-91DC-254C-AC97-496F098F41DD}">
      <dsp:nvSpPr>
        <dsp:cNvPr id="0" name=""/>
        <dsp:cNvSpPr/>
      </dsp:nvSpPr>
      <dsp:spPr>
        <a:xfrm>
          <a:off x="1320382" y="2866276"/>
          <a:ext cx="721516" cy="25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1"/>
              </a:lnTo>
              <a:lnTo>
                <a:pt x="721516" y="125221"/>
              </a:lnTo>
              <a:lnTo>
                <a:pt x="721516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A989-ADEC-F341-A14E-F3B0F274F9AA}">
      <dsp:nvSpPr>
        <dsp:cNvPr id="0" name=""/>
        <dsp:cNvSpPr/>
      </dsp:nvSpPr>
      <dsp:spPr>
        <a:xfrm>
          <a:off x="598866" y="2866276"/>
          <a:ext cx="721516" cy="250443"/>
        </a:xfrm>
        <a:custGeom>
          <a:avLst/>
          <a:gdLst/>
          <a:ahLst/>
          <a:cxnLst/>
          <a:rect l="0" t="0" r="0" b="0"/>
          <a:pathLst>
            <a:path>
              <a:moveTo>
                <a:pt x="721516" y="0"/>
              </a:moveTo>
              <a:lnTo>
                <a:pt x="721516" y="125221"/>
              </a:lnTo>
              <a:lnTo>
                <a:pt x="0" y="125221"/>
              </a:lnTo>
              <a:lnTo>
                <a:pt x="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F1C78-B763-C54F-8843-50AEFDFFC333}">
      <dsp:nvSpPr>
        <dsp:cNvPr id="0" name=""/>
        <dsp:cNvSpPr/>
      </dsp:nvSpPr>
      <dsp:spPr>
        <a:xfrm>
          <a:off x="1320382" y="2019538"/>
          <a:ext cx="3968338" cy="250443"/>
        </a:xfrm>
        <a:custGeom>
          <a:avLst/>
          <a:gdLst/>
          <a:ahLst/>
          <a:cxnLst/>
          <a:rect l="0" t="0" r="0" b="0"/>
          <a:pathLst>
            <a:path>
              <a:moveTo>
                <a:pt x="3968338" y="0"/>
              </a:moveTo>
              <a:lnTo>
                <a:pt x="3968338" y="125221"/>
              </a:lnTo>
              <a:lnTo>
                <a:pt x="0" y="125221"/>
              </a:lnTo>
              <a:lnTo>
                <a:pt x="0" y="250443"/>
              </a:lnTo>
            </a:path>
          </a:pathLst>
        </a:custGeom>
        <a:noFill/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1915A-7995-B840-AB55-F9B3CF13051F}">
      <dsp:nvSpPr>
        <dsp:cNvPr id="0" name=""/>
        <dsp:cNvSpPr/>
      </dsp:nvSpPr>
      <dsp:spPr>
        <a:xfrm>
          <a:off x="5243001" y="1172800"/>
          <a:ext cx="91440" cy="2504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0443"/>
              </a:lnTo>
            </a:path>
          </a:pathLst>
        </a:custGeom>
        <a:noFill/>
        <a:ln w="34925" cap="flat" cmpd="sng" algn="in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5D39C-0F93-E349-B353-E73726B90061}">
      <dsp:nvSpPr>
        <dsp:cNvPr id="0" name=""/>
        <dsp:cNvSpPr/>
      </dsp:nvSpPr>
      <dsp:spPr>
        <a:xfrm>
          <a:off x="4692426" y="576506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Craigslist.org</a:t>
          </a:r>
        </a:p>
      </dsp:txBody>
      <dsp:txXfrm>
        <a:off x="4692426" y="576506"/>
        <a:ext cx="1192588" cy="596294"/>
      </dsp:txXfrm>
    </dsp:sp>
    <dsp:sp modelId="{C9CE8369-F59F-3A46-81AC-9D21D08F8864}">
      <dsp:nvSpPr>
        <dsp:cNvPr id="0" name=""/>
        <dsp:cNvSpPr/>
      </dsp:nvSpPr>
      <dsp:spPr>
        <a:xfrm>
          <a:off x="4692426" y="1423244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Stadt</a:t>
          </a:r>
          <a:endParaRPr lang="de-DE" sz="1700" kern="1200"/>
        </a:p>
      </dsp:txBody>
      <dsp:txXfrm>
        <a:off x="4692426" y="1423244"/>
        <a:ext cx="1192588" cy="596294"/>
      </dsp:txXfrm>
    </dsp:sp>
    <dsp:sp modelId="{59EC1069-A508-4F49-A1AC-65E7ACBE800C}">
      <dsp:nvSpPr>
        <dsp:cNvPr id="0" name=""/>
        <dsp:cNvSpPr/>
      </dsp:nvSpPr>
      <dsp:spPr>
        <a:xfrm>
          <a:off x="724087" y="2269982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Community</a:t>
          </a:r>
          <a:endParaRPr lang="de-DE" sz="1700" kern="1200"/>
        </a:p>
      </dsp:txBody>
      <dsp:txXfrm>
        <a:off x="724087" y="2269982"/>
        <a:ext cx="1192588" cy="596294"/>
      </dsp:txXfrm>
    </dsp:sp>
    <dsp:sp modelId="{5A8A3DBD-A1C2-D343-9867-35EE31E299C5}">
      <dsp:nvSpPr>
        <dsp:cNvPr id="0" name=""/>
        <dsp:cNvSpPr/>
      </dsp:nvSpPr>
      <dsp:spPr>
        <a:xfrm>
          <a:off x="2571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Aktivitäten</a:t>
          </a:r>
        </a:p>
      </dsp:txBody>
      <dsp:txXfrm>
        <a:off x="2571" y="3116720"/>
        <a:ext cx="1192588" cy="596294"/>
      </dsp:txXfrm>
    </dsp:sp>
    <dsp:sp modelId="{8B48F865-2C78-2F43-8962-298E41DC92C3}">
      <dsp:nvSpPr>
        <dsp:cNvPr id="0" name=""/>
        <dsp:cNvSpPr/>
      </dsp:nvSpPr>
      <dsp:spPr>
        <a:xfrm>
          <a:off x="1445603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...</a:t>
          </a:r>
          <a:endParaRPr lang="de-DE" sz="1700" kern="1200"/>
        </a:p>
      </dsp:txBody>
      <dsp:txXfrm>
        <a:off x="1445603" y="3116720"/>
        <a:ext cx="1192588" cy="596294"/>
      </dsp:txXfrm>
    </dsp:sp>
    <dsp:sp modelId="{6F58EAE9-3BAF-B04B-BE39-FDE45D9CFCCE}">
      <dsp:nvSpPr>
        <dsp:cNvPr id="0" name=""/>
        <dsp:cNvSpPr/>
      </dsp:nvSpPr>
      <dsp:spPr>
        <a:xfrm>
          <a:off x="2167120" y="2269982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Immo</a:t>
          </a:r>
          <a:endParaRPr lang="de-DE" sz="1700" kern="1200"/>
        </a:p>
      </dsp:txBody>
      <dsp:txXfrm>
        <a:off x="2167120" y="2269982"/>
        <a:ext cx="1192588" cy="596294"/>
      </dsp:txXfrm>
    </dsp:sp>
    <dsp:sp modelId="{1457F25B-DABC-F94A-A335-9B821C7945BE}">
      <dsp:nvSpPr>
        <dsp:cNvPr id="0" name=""/>
        <dsp:cNvSpPr/>
      </dsp:nvSpPr>
      <dsp:spPr>
        <a:xfrm>
          <a:off x="5774700" y="2269982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Zum Verkauf</a:t>
          </a:r>
          <a:endParaRPr lang="de-DE" sz="1700" kern="1200"/>
        </a:p>
      </dsp:txBody>
      <dsp:txXfrm>
        <a:off x="5774700" y="2269982"/>
        <a:ext cx="1192588" cy="596294"/>
      </dsp:txXfrm>
    </dsp:sp>
    <dsp:sp modelId="{6019A47B-81D3-0C42-AA10-CD8AF28840EB}">
      <dsp:nvSpPr>
        <dsp:cNvPr id="0" name=""/>
        <dsp:cNvSpPr/>
      </dsp:nvSpPr>
      <dsp:spPr>
        <a:xfrm>
          <a:off x="2888636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Allgemein</a:t>
          </a:r>
        </a:p>
      </dsp:txBody>
      <dsp:txXfrm>
        <a:off x="2888636" y="3116720"/>
        <a:ext cx="1192588" cy="596294"/>
      </dsp:txXfrm>
    </dsp:sp>
    <dsp:sp modelId="{78E3AC33-0080-424B-BC80-9BEF23A11B52}">
      <dsp:nvSpPr>
        <dsp:cNvPr id="0" name=""/>
        <dsp:cNvSpPr/>
      </dsp:nvSpPr>
      <dsp:spPr>
        <a:xfrm>
          <a:off x="4331668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Bikes</a:t>
          </a:r>
        </a:p>
      </dsp:txBody>
      <dsp:txXfrm>
        <a:off x="4331668" y="3116720"/>
        <a:ext cx="1192588" cy="596294"/>
      </dsp:txXfrm>
    </dsp:sp>
    <dsp:sp modelId="{4A4B6F76-3277-054F-AE13-B396EAC6B9FC}">
      <dsp:nvSpPr>
        <dsp:cNvPr id="0" name=""/>
        <dsp:cNvSpPr/>
      </dsp:nvSpPr>
      <dsp:spPr>
        <a:xfrm>
          <a:off x="5774700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Kostenlos</a:t>
          </a:r>
        </a:p>
      </dsp:txBody>
      <dsp:txXfrm>
        <a:off x="5774700" y="3116720"/>
        <a:ext cx="1192588" cy="596294"/>
      </dsp:txXfrm>
    </dsp:sp>
    <dsp:sp modelId="{AECDA96E-6E30-0144-B65A-22CED0E2AEA4}">
      <dsp:nvSpPr>
        <dsp:cNvPr id="0" name=""/>
        <dsp:cNvSpPr/>
      </dsp:nvSpPr>
      <dsp:spPr>
        <a:xfrm>
          <a:off x="7217733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Sport</a:t>
          </a:r>
        </a:p>
      </dsp:txBody>
      <dsp:txXfrm>
        <a:off x="7217733" y="3116720"/>
        <a:ext cx="1192588" cy="596294"/>
      </dsp:txXfrm>
    </dsp:sp>
    <dsp:sp modelId="{63AAA13E-EF2A-FC4F-951E-6757C61AB025}">
      <dsp:nvSpPr>
        <dsp:cNvPr id="0" name=""/>
        <dsp:cNvSpPr/>
      </dsp:nvSpPr>
      <dsp:spPr>
        <a:xfrm>
          <a:off x="8660765" y="3116720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Tausch</a:t>
          </a:r>
        </a:p>
      </dsp:txBody>
      <dsp:txXfrm>
        <a:off x="8660765" y="3116720"/>
        <a:ext cx="1192588" cy="596294"/>
      </dsp:txXfrm>
    </dsp:sp>
    <dsp:sp modelId="{7FACFB70-7E0F-494B-AE73-F5E7C02BD364}">
      <dsp:nvSpPr>
        <dsp:cNvPr id="0" name=""/>
        <dsp:cNvSpPr/>
      </dsp:nvSpPr>
      <dsp:spPr>
        <a:xfrm>
          <a:off x="7217733" y="2269982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…</a:t>
          </a:r>
        </a:p>
      </dsp:txBody>
      <dsp:txXfrm>
        <a:off x="7217733" y="2269982"/>
        <a:ext cx="1192588" cy="596294"/>
      </dsp:txXfrm>
    </dsp:sp>
    <dsp:sp modelId="{DD0CE14C-B6C9-465B-80EC-8828DDEEE641}">
      <dsp:nvSpPr>
        <dsp:cNvPr id="0" name=""/>
        <dsp:cNvSpPr/>
      </dsp:nvSpPr>
      <dsp:spPr>
        <a:xfrm>
          <a:off x="8660765" y="2269982"/>
          <a:ext cx="1192588" cy="596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libri"/>
            </a:rPr>
            <a:t>Lebensläufe</a:t>
          </a:r>
        </a:p>
      </dsp:txBody>
      <dsp:txXfrm>
        <a:off x="8660765" y="2269982"/>
        <a:ext cx="1192588" cy="596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4AD22-B43F-9241-817F-26A5FB823458}" type="datetimeFigureOut">
              <a:rPr lang="de-DE" smtClean="0"/>
              <a:t>30.10.23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497C8-E164-3444-A9F5-390B8AC41D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45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18113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44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044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771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6925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099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47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76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035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06281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00956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295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18DEFB34-A883-9A26-2E2C-5B440F9B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1314">
            <a:off x="-571520" y="-2288783"/>
            <a:ext cx="14857408" cy="12220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1599FC-D894-13E6-68B9-56C1B177C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2"/>
                </a:solidFill>
                <a:cs typeface="Calibri Light"/>
              </a:rPr>
              <a:t>Craigslist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6F08F1-4B10-1CC1-9C39-ADEA77C8A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cs typeface="Calibri"/>
              </a:rPr>
              <a:t>Analyse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97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2BCF6D-F379-4315-B0FB-597A3BCF7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323AE9-BD4F-5F1F-7491-4BE5A405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Data</a:t>
            </a:r>
          </a:p>
        </p:txBody>
      </p:sp>
      <p:pic>
        <p:nvPicPr>
          <p:cNvPr id="7" name="Picture 6" descr="Programmierdaten auf einem Computermonitor">
            <a:extLst>
              <a:ext uri="{FF2B5EF4-FFF2-40B4-BE49-F238E27FC236}">
                <a16:creationId xmlns:a16="http://schemas.microsoft.com/office/drawing/2014/main" id="{41D0D98B-873B-70FA-9DCC-072FDF788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32576" r="22630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72B5DE-C4D6-4BBE-AFFC-7A30408C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403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ADA95D-39BE-E31D-15CF-0099569C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0" dirty="0">
                <a:cs typeface="Calibri"/>
              </a:rPr>
              <a:t>Wie werden die Inhalte </a:t>
            </a:r>
            <a:r>
              <a:rPr lang="de-DE" i="0" dirty="0" err="1">
                <a:cs typeface="Calibri"/>
              </a:rPr>
              <a:t>teansportiert</a:t>
            </a:r>
            <a:r>
              <a:rPr lang="de-DE" i="0" dirty="0">
                <a:cs typeface="Calibri"/>
              </a:rPr>
              <a:t>: Text, Bild, Audio etc.?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0" dirty="0">
                <a:cs typeface="Calibri"/>
              </a:rPr>
              <a:t>Darstellungsarten und Darstellungsqualität der Inhalte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0" dirty="0">
                <a:cs typeface="Calibri"/>
              </a:rPr>
              <a:t>Typografie (</a:t>
            </a:r>
            <a:r>
              <a:rPr lang="de-DE" i="0" dirty="0" err="1">
                <a:cs typeface="Calibri"/>
              </a:rPr>
              <a:t>Schrifarten</a:t>
            </a:r>
            <a:r>
              <a:rPr lang="de-DE" i="0" dirty="0">
                <a:cs typeface="Calibri"/>
              </a:rPr>
              <a:t>, Größen etc.), Schrift- und Hintergrundfarben, Lesbarkeit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5FCA53-D3DE-45E8-A9EA-0B3079C4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512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7677C-3A23-B073-36FC-B0774F97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de-DE" sz="4100" err="1">
                <a:ea typeface="+mj-lt"/>
                <a:cs typeface="+mj-lt"/>
              </a:rPr>
              <a:t>Showing</a:t>
            </a:r>
            <a:r>
              <a:rPr lang="de-DE" sz="4100">
                <a:ea typeface="+mj-lt"/>
                <a:cs typeface="+mj-lt"/>
              </a:rPr>
              <a:t> </a:t>
            </a:r>
            <a:r>
              <a:rPr lang="de-DE" sz="4100" err="1">
                <a:ea typeface="+mj-lt"/>
                <a:cs typeface="+mj-lt"/>
              </a:rPr>
              <a:t>Complex</a:t>
            </a:r>
            <a:r>
              <a:rPr lang="de-DE" sz="4100">
                <a:ea typeface="+mj-lt"/>
                <a:cs typeface="+mj-lt"/>
              </a:rPr>
              <a:t> Data</a:t>
            </a:r>
            <a:endParaRPr lang="de-DE" sz="4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4C3E1F-F848-429E-A6D6-86E45FBD3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 descr="Ein Bild, das Screenshot, Baum, draußen, Spielplatz enthält.&#10;&#10;Beschreibung automatisch generiert.">
            <a:extLst>
              <a:ext uri="{FF2B5EF4-FFF2-40B4-BE49-F238E27FC236}">
                <a16:creationId xmlns:a16="http://schemas.microsoft.com/office/drawing/2014/main" id="{313C1B02-63C0-B465-6CA4-DF6BAFF1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9" y="645106"/>
            <a:ext cx="4880402" cy="524774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CB8CC-2231-2276-8FC5-9487BE22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42265" indent="-342900"/>
            <a:r>
              <a:rPr lang="de-DE" dirty="0">
                <a:cs typeface="Arial"/>
              </a:rPr>
              <a:t>Darstellungsarten: </a:t>
            </a:r>
            <a:endParaRPr lang="en-US" dirty="0">
              <a:cs typeface="Arial"/>
            </a:endParaRPr>
          </a:p>
          <a:p>
            <a:pPr marL="873125" lvl="1" indent="-342900"/>
            <a:r>
              <a:rPr lang="de-DE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Liste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73125" lvl="1" indent="-342900"/>
            <a:r>
              <a:rPr lang="de-DE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Vorschau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73125" lvl="1" indent="-342900"/>
            <a:r>
              <a:rPr lang="de-DE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Galerie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73125" lvl="1" indent="-342900"/>
            <a:r>
              <a:rPr lang="de-DE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MAP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D44DEB0-C716-00C1-8DD8-7FD86A840BA7}"/>
              </a:ext>
            </a:extLst>
          </p:cNvPr>
          <p:cNvSpPr txBox="1"/>
          <p:nvPr/>
        </p:nvSpPr>
        <p:spPr>
          <a:xfrm>
            <a:off x="1222215" y="685800"/>
            <a:ext cx="1769179" cy="1711234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57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69C5F-2091-D1AB-F08E-D3B95F60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Data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34357BE-12C1-44A2-9602-77A2B5408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 descr="Ein Bild, das Text, Screenshot, Box, Mobiliar enthält.&#10;&#10;Beschreibung automatisch generiert.">
            <a:extLst>
              <a:ext uri="{FF2B5EF4-FFF2-40B4-BE49-F238E27FC236}">
                <a16:creationId xmlns:a16="http://schemas.microsoft.com/office/drawing/2014/main" id="{0DB44E3C-8F54-6F6B-4781-8ABB7149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1529720"/>
            <a:ext cx="3613752" cy="34785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FB21D0-4FF6-8A49-F208-DA723B54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181" y="2286000"/>
            <a:ext cx="6562905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3540" indent="-383540"/>
            <a:r>
              <a:rPr lang="de-DE" dirty="0">
                <a:ea typeface="+mn-lt"/>
                <a:cs typeface="+mn-lt"/>
              </a:rPr>
              <a:t>Typographie</a:t>
            </a:r>
          </a:p>
          <a:p>
            <a:pPr marL="913765" lvl="1" indent="-383540"/>
            <a:r>
              <a:rPr lang="de-DE" i="0" dirty="0">
                <a:latin typeface="Calibri Light"/>
                <a:cs typeface="Calibri"/>
              </a:rPr>
              <a:t>Farben: blau, schwarz, grau, lila</a:t>
            </a:r>
          </a:p>
          <a:p>
            <a:pPr marL="913765" lvl="1" indent="-383540"/>
            <a:endParaRPr lang="de-DE" i="0" dirty="0">
              <a:latin typeface="Calibri Light"/>
              <a:cs typeface="Calibri"/>
            </a:endParaRPr>
          </a:p>
          <a:p>
            <a:pPr marL="913765" lvl="1" indent="-383540"/>
            <a:r>
              <a:rPr lang="de-DE" i="0" dirty="0">
                <a:latin typeface="Calibri Light"/>
                <a:cs typeface="Calibri"/>
              </a:rPr>
              <a:t>Schriftart: Arial, Times New Roman</a:t>
            </a:r>
          </a:p>
          <a:p>
            <a:pPr marL="913765" lvl="1" indent="-383540"/>
            <a:endParaRPr lang="de-DE" i="0" dirty="0">
              <a:latin typeface="Calibri Light"/>
              <a:cs typeface="Calibri"/>
            </a:endParaRPr>
          </a:p>
          <a:p>
            <a:pPr marL="913765" lvl="1" indent="-383540"/>
            <a:endParaRPr lang="de-DE" i="0" dirty="0">
              <a:latin typeface="Calibri Light"/>
              <a:cs typeface="Calibri"/>
            </a:endParaRPr>
          </a:p>
          <a:p>
            <a:pPr marL="530225" lvl="1" indent="0">
              <a:buNone/>
            </a:pPr>
            <a:endParaRPr lang="de-DE" i="0" dirty="0">
              <a:latin typeface="Calibri Light"/>
              <a:cs typeface="Calibri"/>
            </a:endParaRPr>
          </a:p>
          <a:p>
            <a:pPr marL="530225" lvl="1" indent="0">
              <a:buNone/>
            </a:pPr>
            <a:endParaRPr lang="de-DE" i="0" dirty="0">
              <a:latin typeface="Calibri Light"/>
              <a:cs typeface="Calibri"/>
            </a:endParaRPr>
          </a:p>
        </p:txBody>
      </p:sp>
      <p:sp>
        <p:nvSpPr>
          <p:cNvPr id="9" name="Ellipse 3">
            <a:extLst>
              <a:ext uri="{FF2B5EF4-FFF2-40B4-BE49-F238E27FC236}">
                <a16:creationId xmlns:a16="http://schemas.microsoft.com/office/drawing/2014/main" id="{DA9D3DF5-965B-55E7-1688-9E010C81879B}"/>
              </a:ext>
            </a:extLst>
          </p:cNvPr>
          <p:cNvSpPr/>
          <p:nvPr/>
        </p:nvSpPr>
        <p:spPr>
          <a:xfrm>
            <a:off x="6804504" y="3023118"/>
            <a:ext cx="357673" cy="37322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5">
            <a:extLst>
              <a:ext uri="{FF2B5EF4-FFF2-40B4-BE49-F238E27FC236}">
                <a16:creationId xmlns:a16="http://schemas.microsoft.com/office/drawing/2014/main" id="{5D7E05C7-8714-313F-04AC-18E1254E29A2}"/>
              </a:ext>
            </a:extLst>
          </p:cNvPr>
          <p:cNvSpPr/>
          <p:nvPr/>
        </p:nvSpPr>
        <p:spPr>
          <a:xfrm>
            <a:off x="7336772" y="3023118"/>
            <a:ext cx="357673" cy="37322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7">
            <a:extLst>
              <a:ext uri="{FF2B5EF4-FFF2-40B4-BE49-F238E27FC236}">
                <a16:creationId xmlns:a16="http://schemas.microsoft.com/office/drawing/2014/main" id="{37D6B217-F6E8-3AE0-EADF-A4CA57F35850}"/>
              </a:ext>
            </a:extLst>
          </p:cNvPr>
          <p:cNvSpPr/>
          <p:nvPr/>
        </p:nvSpPr>
        <p:spPr>
          <a:xfrm>
            <a:off x="7869040" y="3023118"/>
            <a:ext cx="357673" cy="373224"/>
          </a:xfrm>
          <a:prstGeom prst="ellipse">
            <a:avLst/>
          </a:prstGeom>
          <a:solidFill>
            <a:srgbClr val="B6B6B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7">
            <a:extLst>
              <a:ext uri="{FF2B5EF4-FFF2-40B4-BE49-F238E27FC236}">
                <a16:creationId xmlns:a16="http://schemas.microsoft.com/office/drawing/2014/main" id="{99FBB0E6-8500-D5B9-8678-417806DDEDEC}"/>
              </a:ext>
            </a:extLst>
          </p:cNvPr>
          <p:cNvSpPr/>
          <p:nvPr/>
        </p:nvSpPr>
        <p:spPr>
          <a:xfrm>
            <a:off x="8401309" y="3023118"/>
            <a:ext cx="357673" cy="37322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54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DBF86E1-B9BD-20D0-D581-208301A2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Showing Complex Data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Inhaltsplatzhalter 8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09F64E5C-A904-0399-6F51-AAD28DF1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232397"/>
            <a:ext cx="6517065" cy="4073165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A64F36D-E784-7DBB-351B-C08E005FA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Lesbarkeit</a:t>
            </a:r>
            <a:r>
              <a:rPr lang="en-US" dirty="0"/>
              <a:t>: </a:t>
            </a:r>
          </a:p>
          <a:p>
            <a:pPr marL="384048" lvl="1"/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Weißer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Hintergrund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4048" lvl="1"/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Wechselnde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Schriftart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/-</a:t>
            </a:r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farbe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F037-6B05-ACB5-575E-6A4B15F0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Competitive</a:t>
            </a:r>
            <a:r>
              <a:rPr lang="de-DE" dirty="0"/>
              <a:t> Analysis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2B2375A-D290-7923-7A78-95B32182A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76782"/>
              </p:ext>
            </p:extLst>
          </p:nvPr>
        </p:nvGraphicFramePr>
        <p:xfrm>
          <a:off x="1371600" y="1639387"/>
          <a:ext cx="10123714" cy="470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56">
                  <a:extLst>
                    <a:ext uri="{9D8B030D-6E8A-4147-A177-3AD203B41FA5}">
                      <a16:colId xmlns:a16="http://schemas.microsoft.com/office/drawing/2014/main" val="560434653"/>
                    </a:ext>
                  </a:extLst>
                </a:gridCol>
                <a:gridCol w="3202400">
                  <a:extLst>
                    <a:ext uri="{9D8B030D-6E8A-4147-A177-3AD203B41FA5}">
                      <a16:colId xmlns:a16="http://schemas.microsoft.com/office/drawing/2014/main" val="706996018"/>
                    </a:ext>
                  </a:extLst>
                </a:gridCol>
                <a:gridCol w="2982019">
                  <a:extLst>
                    <a:ext uri="{9D8B030D-6E8A-4147-A177-3AD203B41FA5}">
                      <a16:colId xmlns:a16="http://schemas.microsoft.com/office/drawing/2014/main" val="4288125668"/>
                    </a:ext>
                  </a:extLst>
                </a:gridCol>
                <a:gridCol w="2761639">
                  <a:extLst>
                    <a:ext uri="{9D8B030D-6E8A-4147-A177-3AD203B41FA5}">
                      <a16:colId xmlns:a16="http://schemas.microsoft.com/office/drawing/2014/main" val="3699968952"/>
                    </a:ext>
                  </a:extLst>
                </a:gridCol>
              </a:tblGrid>
              <a:tr h="592775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Craigslist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Kleinanzeigen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Facebook Marketplace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25255"/>
                  </a:ext>
                </a:extLst>
              </a:tr>
              <a:tr h="2098173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8757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de-DE" sz="1200" dirty="0"/>
                        <a:t>Stärken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200"/>
                        <a:t>Bessere Kategorisierung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de-DE" sz="1200" b="0" i="0" u="none" strike="noStrike">
                          <a:solidFill>
                            <a:schemeClr val="tx1"/>
                          </a:solidFill>
                          <a:effectLst/>
                          <a:latin typeface="Söhne"/>
                        </a:rPr>
                        <a:t>Einfach zu navigierende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Preise heben sich farblich ab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Prägnanter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Nahtlose Benutzererfahrung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Moderne und benutzerfreundliche Oberfläche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Gute Suchfunktion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33328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de-DE" sz="1200" dirty="0"/>
                        <a:t>Schwächen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Sehr unübersichtlich auf der Startseite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Keine farblichen Abhebungen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Inkonsitentes Schema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Fehlende Bewertungsfunktion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Veraltetes Design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Viele whitespaces</a:t>
                      </a:r>
                      <a:endParaRPr lang="de-DE" sz="1200" b="0" i="0" u="none" strike="noStrike" err="1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Sehr unübersichtlich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Vorschläge stehen mehr im Vordergrund als Kategorien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Werbeanzeigen schlecht platziert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/>
                        <a:t>Wirkt überladen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Facebook Datenschutz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45409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CF11A6B6-5AD9-BAD8-1B48-809DF107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15" y="2318498"/>
            <a:ext cx="2258555" cy="19428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DCF944-07D2-2305-7BCC-2A97F4CA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084" y="2645228"/>
            <a:ext cx="2468658" cy="1315488"/>
          </a:xfrm>
          <a:prstGeom prst="rect">
            <a:avLst/>
          </a:prstGeom>
        </p:spPr>
      </p:pic>
      <p:pic>
        <p:nvPicPr>
          <p:cNvPr id="3" name="Grafik 2" descr="Ein Bild, das Text, Screenshot, Onlinewerbung, Design enthält.&#10;&#10;Beschreibung automatisch generiert.">
            <a:extLst>
              <a:ext uri="{FF2B5EF4-FFF2-40B4-BE49-F238E27FC236}">
                <a16:creationId xmlns:a16="http://schemas.microsoft.com/office/drawing/2014/main" id="{F76B1651-5D46-86B9-E6C9-576BB6BF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384" y="2521714"/>
            <a:ext cx="2880222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0">
            <a:extLst>
              <a:ext uri="{FF2B5EF4-FFF2-40B4-BE49-F238E27FC236}">
                <a16:creationId xmlns:a16="http://schemas.microsoft.com/office/drawing/2014/main" id="{DA3229D4-82EA-4C71-9B4F-FEAD6D2E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12">
            <a:extLst>
              <a:ext uri="{FF2B5EF4-FFF2-40B4-BE49-F238E27FC236}">
                <a16:creationId xmlns:a16="http://schemas.microsoft.com/office/drawing/2014/main" id="{A8C21088-4806-4C88-9695-9D55350D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C129B-89FA-9D37-2160-AC26ED0B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Organizing the Content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D3791E-2616-77C0-0F3F-09FF3FE750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" r="45155" b="-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68" name="Rectangle 14">
            <a:extLst>
              <a:ext uri="{FF2B5EF4-FFF2-40B4-BE49-F238E27FC236}">
                <a16:creationId xmlns:a16="http://schemas.microsoft.com/office/drawing/2014/main" id="{E18464C3-7F82-4B2B-B02C-F38D6946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BF7F3-0F4A-3FEE-E917-87E5F0FD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Informationhierarchie</a:t>
            </a:r>
            <a:r>
              <a:rPr lang="en-US" dirty="0"/>
              <a:t>: </a:t>
            </a:r>
          </a:p>
          <a:p>
            <a:pPr marL="384048" lvl="1"/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Gesamtsicht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Unterkategorien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/>
              <a:t>Überladene</a:t>
            </a:r>
            <a:r>
              <a:rPr lang="en-US" dirty="0"/>
              <a:t> </a:t>
            </a:r>
            <a:r>
              <a:rPr lang="en-US" dirty="0" err="1"/>
              <a:t>Startseite</a:t>
            </a:r>
            <a:endParaRPr lang="en-US" dirty="0"/>
          </a:p>
          <a:p>
            <a:pPr marL="384048" lvl="1"/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Keine</a:t>
            </a:r>
            <a:r>
              <a:rPr lang="en-US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Navigationsleiste</a:t>
            </a:r>
            <a:endParaRPr 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/>
              <a:t>Flache</a:t>
            </a:r>
            <a:r>
              <a:rPr lang="en-US" dirty="0"/>
              <a:t> </a:t>
            </a:r>
            <a:r>
              <a:rPr lang="en-US" dirty="0" err="1"/>
              <a:t>Struktur</a:t>
            </a:r>
            <a:endParaRPr lang="en-US" dirty="0"/>
          </a:p>
          <a:p>
            <a:pPr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5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5B7A2D-AE42-A681-AD31-52EB7CEE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Content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7B8A5E87-912B-EFF3-C94B-9110D8BE3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404" y="2286000"/>
            <a:ext cx="67295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AF08-10A9-8D63-B9EB-F19D363E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5A730-11E9-1459-812B-983F3C38C0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de-DE" dirty="0" err="1">
                <a:cs typeface="Arial"/>
              </a:rPr>
              <a:t>Informationaufbereitung</a:t>
            </a:r>
            <a:r>
              <a:rPr lang="de-DE" dirty="0">
                <a:cs typeface="Arial"/>
              </a:rPr>
              <a:t>: </a:t>
            </a:r>
            <a:endParaRPr lang="en-US" dirty="0">
              <a:cs typeface="Arial"/>
            </a:endParaRPr>
          </a:p>
          <a:p>
            <a:pPr lvl="1" indent="-383540"/>
            <a:r>
              <a:rPr lang="de-DE" i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Datum des Posts</a:t>
            </a:r>
            <a:endParaRPr lang="en-US" i="0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383540"/>
            <a:r>
              <a:rPr lang="de-DE" i="0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Name</a:t>
            </a:r>
            <a:endParaRPr lang="en-US" i="0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383540"/>
            <a:r>
              <a:rPr lang="de-DE" i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Preis</a:t>
            </a:r>
          </a:p>
          <a:p>
            <a:pPr lvl="1" indent="-383540"/>
            <a:r>
              <a:rPr lang="de-DE" i="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Ort des Verkaufs</a:t>
            </a:r>
            <a:endParaRPr lang="en-US" i="0" dirty="0">
              <a:solidFill>
                <a:srgbClr val="92D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3540" indent="-383540"/>
            <a:endParaRPr lang="de-DE" dirty="0">
              <a:cs typeface="Calibri"/>
            </a:endParaRP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DB46A3A4-1535-D65B-4C10-E6903801F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07978" y="3920975"/>
            <a:ext cx="3540034" cy="26679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2E8809F-AC43-2A13-98E9-F4271962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31" y="1557261"/>
            <a:ext cx="2899323" cy="2798716"/>
          </a:xfrm>
          <a:prstGeom prst="rect">
            <a:avLst/>
          </a:prstGeom>
        </p:spPr>
      </p:pic>
      <p:cxnSp>
        <p:nvCxnSpPr>
          <p:cNvPr id="8" name="Gekrümmte Verbindung 7">
            <a:extLst>
              <a:ext uri="{FF2B5EF4-FFF2-40B4-BE49-F238E27FC236}">
                <a16:creationId xmlns:a16="http://schemas.microsoft.com/office/drawing/2014/main" id="{0383672F-A70F-FC51-94AD-ADD07BC64845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7975354" y="2956619"/>
            <a:ext cx="2102641" cy="964356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ahmen 12">
            <a:extLst>
              <a:ext uri="{FF2B5EF4-FFF2-40B4-BE49-F238E27FC236}">
                <a16:creationId xmlns:a16="http://schemas.microsoft.com/office/drawing/2014/main" id="{460ED792-9EF1-6F90-3605-C60755517FF7}"/>
              </a:ext>
            </a:extLst>
          </p:cNvPr>
          <p:cNvSpPr/>
          <p:nvPr/>
        </p:nvSpPr>
        <p:spPr>
          <a:xfrm>
            <a:off x="7217230" y="3677194"/>
            <a:ext cx="431074" cy="243781"/>
          </a:xfrm>
          <a:prstGeom prst="fram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ahmen 15">
            <a:extLst>
              <a:ext uri="{FF2B5EF4-FFF2-40B4-BE49-F238E27FC236}">
                <a16:creationId xmlns:a16="http://schemas.microsoft.com/office/drawing/2014/main" id="{F0558908-22F3-44BC-8EC5-52970FACECC6}"/>
              </a:ext>
            </a:extLst>
          </p:cNvPr>
          <p:cNvSpPr/>
          <p:nvPr/>
        </p:nvSpPr>
        <p:spPr>
          <a:xfrm>
            <a:off x="5114110" y="3899262"/>
            <a:ext cx="333103" cy="243781"/>
          </a:xfrm>
          <a:prstGeom prst="fram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>
            <a:extLst>
              <a:ext uri="{FF2B5EF4-FFF2-40B4-BE49-F238E27FC236}">
                <a16:creationId xmlns:a16="http://schemas.microsoft.com/office/drawing/2014/main" id="{0649A4E1-3B94-86B6-2DD7-3B234885B6D3}"/>
              </a:ext>
            </a:extLst>
          </p:cNvPr>
          <p:cNvSpPr/>
          <p:nvPr/>
        </p:nvSpPr>
        <p:spPr>
          <a:xfrm>
            <a:off x="6845056" y="3677194"/>
            <a:ext cx="385235" cy="243781"/>
          </a:xfrm>
          <a:prstGeom prst="fram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ahmen 17">
            <a:extLst>
              <a:ext uri="{FF2B5EF4-FFF2-40B4-BE49-F238E27FC236}">
                <a16:creationId xmlns:a16="http://schemas.microsoft.com/office/drawing/2014/main" id="{8C34A887-12C6-0A36-E56D-51BFB0A84AB0}"/>
              </a:ext>
            </a:extLst>
          </p:cNvPr>
          <p:cNvSpPr/>
          <p:nvPr/>
        </p:nvSpPr>
        <p:spPr>
          <a:xfrm>
            <a:off x="5662867" y="3677194"/>
            <a:ext cx="1182189" cy="243781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Rahmen 18">
            <a:extLst>
              <a:ext uri="{FF2B5EF4-FFF2-40B4-BE49-F238E27FC236}">
                <a16:creationId xmlns:a16="http://schemas.microsoft.com/office/drawing/2014/main" id="{96902C9F-6A0D-86F2-829D-E141A4E3C5E4}"/>
              </a:ext>
            </a:extLst>
          </p:cNvPr>
          <p:cNvSpPr/>
          <p:nvPr/>
        </p:nvSpPr>
        <p:spPr>
          <a:xfrm>
            <a:off x="5329764" y="3677194"/>
            <a:ext cx="333103" cy="243781"/>
          </a:xfrm>
          <a:prstGeom prst="fram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Rahmen 19">
            <a:extLst>
              <a:ext uri="{FF2B5EF4-FFF2-40B4-BE49-F238E27FC236}">
                <a16:creationId xmlns:a16="http://schemas.microsoft.com/office/drawing/2014/main" id="{BDBB263D-F6E6-2A1E-E050-374341E3A3DB}"/>
              </a:ext>
            </a:extLst>
          </p:cNvPr>
          <p:cNvSpPr/>
          <p:nvPr/>
        </p:nvSpPr>
        <p:spPr>
          <a:xfrm>
            <a:off x="9798069" y="4068407"/>
            <a:ext cx="528995" cy="154802"/>
          </a:xfrm>
          <a:prstGeom prst="fram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Rahmen 20">
            <a:extLst>
              <a:ext uri="{FF2B5EF4-FFF2-40B4-BE49-F238E27FC236}">
                <a16:creationId xmlns:a16="http://schemas.microsoft.com/office/drawing/2014/main" id="{4AB971EC-295F-8325-3378-6B396844E441}"/>
              </a:ext>
            </a:extLst>
          </p:cNvPr>
          <p:cNvSpPr/>
          <p:nvPr/>
        </p:nvSpPr>
        <p:spPr>
          <a:xfrm>
            <a:off x="8344794" y="4267200"/>
            <a:ext cx="695512" cy="130404"/>
          </a:xfrm>
          <a:prstGeom prst="frame">
            <a:avLst/>
          </a:prstGeom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ahmen 21">
            <a:extLst>
              <a:ext uri="{FF2B5EF4-FFF2-40B4-BE49-F238E27FC236}">
                <a16:creationId xmlns:a16="http://schemas.microsoft.com/office/drawing/2014/main" id="{94E2CBD6-4A5A-B397-57E8-0E2B0F92DC6B}"/>
              </a:ext>
            </a:extLst>
          </p:cNvPr>
          <p:cNvSpPr/>
          <p:nvPr/>
        </p:nvSpPr>
        <p:spPr>
          <a:xfrm>
            <a:off x="9040307" y="4267199"/>
            <a:ext cx="189418" cy="126773"/>
          </a:xfrm>
          <a:prstGeom prst="frame">
            <a:avLst/>
          </a:prstGeom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>
            <a:extLst>
              <a:ext uri="{FF2B5EF4-FFF2-40B4-BE49-F238E27FC236}">
                <a16:creationId xmlns:a16="http://schemas.microsoft.com/office/drawing/2014/main" id="{87D6E470-8C60-06FE-864B-99D7931D3085}"/>
              </a:ext>
            </a:extLst>
          </p:cNvPr>
          <p:cNvSpPr/>
          <p:nvPr/>
        </p:nvSpPr>
        <p:spPr>
          <a:xfrm>
            <a:off x="9229725" y="4267198"/>
            <a:ext cx="418645" cy="126773"/>
          </a:xfrm>
          <a:prstGeom prst="frame">
            <a:avLst/>
          </a:prstGeom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C69A011-984D-21CF-735A-DED07B2D9E74}"/>
              </a:ext>
            </a:extLst>
          </p:cNvPr>
          <p:cNvSpPr/>
          <p:nvPr/>
        </p:nvSpPr>
        <p:spPr>
          <a:xfrm>
            <a:off x="10677525" y="4393971"/>
            <a:ext cx="1133475" cy="10670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83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C129B-89FA-9D37-2160-AC26ED0B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Content: Sitemap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E797485-19D2-1962-4EB7-F5ACC8EA9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865361"/>
              </p:ext>
            </p:extLst>
          </p:nvPr>
        </p:nvGraphicFramePr>
        <p:xfrm>
          <a:off x="1371600" y="2286000"/>
          <a:ext cx="9855926" cy="428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76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462BCF6D-F379-4315-B0FB-597A3BCF7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5">
            <a:extLst>
              <a:ext uri="{FF2B5EF4-FFF2-40B4-BE49-F238E27FC236}">
                <a16:creationId xmlns:a16="http://schemas.microsoft.com/office/drawing/2014/main" id="{24075999-976A-1470-3201-973742C7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1314">
            <a:off x="-3679202" y="-539199"/>
            <a:ext cx="10652999" cy="876213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F65BB0C-E4DF-ADC9-C241-1D653D82D34A}"/>
              </a:ext>
            </a:extLst>
          </p:cNvPr>
          <p:cNvSpPr/>
          <p:nvPr/>
        </p:nvSpPr>
        <p:spPr>
          <a:xfrm>
            <a:off x="4602145" y="-376"/>
            <a:ext cx="7589855" cy="7442617"/>
          </a:xfrm>
          <a:prstGeom prst="rect">
            <a:avLst/>
          </a:prstGeom>
          <a:solidFill>
            <a:srgbClr val="F2F3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FF89F4-43D7-16EF-4E16-93C75DF5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DE" err="1"/>
              <a:t>Getting</a:t>
            </a:r>
            <a:r>
              <a:rPr lang="de-DE"/>
              <a:t> </a:t>
            </a:r>
            <a:r>
              <a:rPr lang="de-DE" err="1"/>
              <a:t>Around</a:t>
            </a:r>
            <a:endParaRPr lang="de-DE"/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2D72B5DE-C4D6-4BBE-AFFC-7A30408C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403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74336734-3AED-8167-69C7-D763AE694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de-DE">
                <a:cs typeface="Calibri"/>
              </a:rPr>
              <a:t>Unübersichtlich, durchschaubar</a:t>
            </a:r>
            <a:endParaRPr lang="de-DE"/>
          </a:p>
          <a:p>
            <a:pPr marL="383540" indent="-383540"/>
            <a:r>
              <a:rPr lang="de-DE">
                <a:ea typeface="+mn-lt"/>
                <a:cs typeface="+mn-lt"/>
              </a:rPr>
              <a:t>Chaotisches Layout</a:t>
            </a:r>
          </a:p>
          <a:p>
            <a:pPr marL="383540" indent="-383540"/>
            <a:r>
              <a:rPr lang="de-DE">
                <a:ea typeface="+mn-lt"/>
                <a:cs typeface="+mn-lt"/>
              </a:rPr>
              <a:t>2 Inhaltsebenen: Startseite, Unterseite mit Angebote</a:t>
            </a:r>
            <a:endParaRPr lang="de-DE">
              <a:cs typeface="Calibri"/>
            </a:endParaRPr>
          </a:p>
          <a:p>
            <a:pPr marL="383540" indent="-383540"/>
            <a:r>
              <a:rPr lang="de-DE">
                <a:cs typeface="Calibri"/>
              </a:rPr>
              <a:t> Startseite:</a:t>
            </a:r>
          </a:p>
          <a:p>
            <a:pPr lvl="1" indent="-383540"/>
            <a:r>
              <a:rPr lang="de-DE" i="0">
                <a:latin typeface="Calibri Light"/>
                <a:cs typeface="Calibri"/>
              </a:rPr>
              <a:t>kein Navigationsmenü</a:t>
            </a:r>
          </a:p>
          <a:p>
            <a:pPr lvl="1" indent="-383540"/>
            <a:r>
              <a:rPr lang="de-DE" i="0">
                <a:latin typeface="Calibri Light"/>
                <a:cs typeface="Calibri"/>
              </a:rPr>
              <a:t>Inhaltsebenen im </a:t>
            </a:r>
            <a:r>
              <a:rPr lang="de-DE" i="0" err="1">
                <a:latin typeface="Calibri Light"/>
                <a:cs typeface="Calibri"/>
              </a:rPr>
              <a:t>full</a:t>
            </a:r>
            <a:r>
              <a:rPr lang="de-DE" i="0">
                <a:latin typeface="Calibri Light"/>
                <a:cs typeface="Calibri"/>
              </a:rPr>
              <a:t>-screen </a:t>
            </a:r>
          </a:p>
          <a:p>
            <a:pPr marL="383540" indent="-383540"/>
            <a:r>
              <a:rPr lang="de-DE">
                <a:cs typeface="Calibri"/>
              </a:rPr>
              <a:t>Unterseite: </a:t>
            </a:r>
          </a:p>
          <a:p>
            <a:pPr lvl="1" indent="-383540"/>
            <a:r>
              <a:rPr lang="de-DE" i="0">
                <a:latin typeface="Calibri Light"/>
                <a:cs typeface="Calibri"/>
              </a:rPr>
              <a:t>Navigationsleiste im </a:t>
            </a:r>
            <a:r>
              <a:rPr lang="de-DE" i="0" err="1">
                <a:latin typeface="Calibri Light"/>
                <a:cs typeface="Calibri"/>
              </a:rPr>
              <a:t>Breadcrumps</a:t>
            </a:r>
            <a:r>
              <a:rPr lang="de-DE" i="0">
                <a:latin typeface="Calibri Light"/>
                <a:cs typeface="Calibri"/>
              </a:rPr>
              <a:t>-Design</a:t>
            </a:r>
          </a:p>
          <a:p>
            <a:pPr marL="383540" indent="-383540"/>
            <a:endParaRPr lang="de-DE">
              <a:cs typeface="Calibri"/>
            </a:endParaRPr>
          </a:p>
          <a:p>
            <a:pPr marL="383540" indent="-383540"/>
            <a:endParaRPr lang="de-DE">
              <a:cs typeface="Calibri"/>
            </a:endParaRPr>
          </a:p>
          <a:p>
            <a:pPr marL="383540" indent="-383540"/>
            <a:endParaRPr lang="de-DE">
              <a:cs typeface="Calibri"/>
            </a:endParaRP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6A5FCA53-D3DE-45E8-A9EA-0B3079C4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158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928E8-72EA-EDFF-64BD-A643F74B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Around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412E852-F84D-B46E-C8F5-CBDB547FB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1718570"/>
            <a:ext cx="8356600" cy="5461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143B96-0CC0-B528-D9B0-6BDEEECB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22" y="3033021"/>
            <a:ext cx="8503558" cy="54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AEADDF-92E2-9BC1-2288-3A841985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1" y="4347471"/>
            <a:ext cx="8356600" cy="51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7E2B77-0A0D-7890-1641-A9E2F4D6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5626929"/>
            <a:ext cx="8356600" cy="545271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FE90F8-8FC3-AEB1-D99A-0C4FC5D8680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96000" y="2264670"/>
            <a:ext cx="1" cy="7683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FE06039-00D2-AB3D-2411-13626C8E854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6001" y="3579120"/>
            <a:ext cx="0" cy="7683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53DC3A6-90F8-ACA5-04ED-36587EDBF28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6000" y="4858578"/>
            <a:ext cx="1" cy="7683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4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6BE4B-366D-7CD1-4793-FAF1726D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Organizing</a:t>
            </a:r>
            <a:r>
              <a:rPr lang="de-DE">
                <a:ea typeface="+mj-lt"/>
                <a:cs typeface="+mj-lt"/>
              </a:rPr>
              <a:t> </a:t>
            </a:r>
            <a:r>
              <a:rPr lang="de-DE" err="1">
                <a:ea typeface="+mj-lt"/>
                <a:cs typeface="+mj-lt"/>
              </a:rPr>
              <a:t>the</a:t>
            </a:r>
            <a:r>
              <a:rPr lang="de-DE">
                <a:ea typeface="+mj-lt"/>
                <a:cs typeface="+mj-lt"/>
              </a:rPr>
              <a:t> Page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A2E50C-65F8-4B3C-7B45-A7B0720B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de-DE" dirty="0">
                <a:ea typeface="+mn-lt"/>
                <a:cs typeface="+mn-lt"/>
              </a:rPr>
              <a:t>Konsistentes Gestaltungsraster</a:t>
            </a:r>
            <a:endParaRPr lang="de-DE" dirty="0">
              <a:cs typeface="Calibri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DD198E2-48DF-0858-251D-063BF4C484D9}"/>
              </a:ext>
            </a:extLst>
          </p:cNvPr>
          <p:cNvGrpSpPr/>
          <p:nvPr/>
        </p:nvGrpSpPr>
        <p:grpSpPr>
          <a:xfrm>
            <a:off x="2700172" y="2732086"/>
            <a:ext cx="6944055" cy="3871338"/>
            <a:chOff x="1862667" y="2807036"/>
            <a:chExt cx="6944055" cy="3871338"/>
          </a:xfrm>
        </p:grpSpPr>
        <p:pic>
          <p:nvPicPr>
            <p:cNvPr id="4" name="Grafik 3" descr="Ein Bild, das Text, Rad, Fahrradreifen, Bike enthält.&#10;&#10;Beschreibung automatisch generiert.">
              <a:extLst>
                <a:ext uri="{FF2B5EF4-FFF2-40B4-BE49-F238E27FC236}">
                  <a16:creationId xmlns:a16="http://schemas.microsoft.com/office/drawing/2014/main" id="{0A40D282-12F9-7656-1416-C1E860C88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337"/>
            <a:stretch/>
          </p:blipFill>
          <p:spPr>
            <a:xfrm>
              <a:off x="1866124" y="2807036"/>
              <a:ext cx="6940598" cy="3778744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93EE941-3AE8-7D03-F7FE-E285093A7518}"/>
                </a:ext>
              </a:extLst>
            </p:cNvPr>
            <p:cNvSpPr txBox="1"/>
            <p:nvPr/>
          </p:nvSpPr>
          <p:spPr>
            <a:xfrm>
              <a:off x="1862667" y="3100102"/>
              <a:ext cx="1198358" cy="13807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48BD347-7EC8-7D6A-631D-3F541D8B30CA}"/>
                </a:ext>
              </a:extLst>
            </p:cNvPr>
            <p:cNvSpPr/>
            <p:nvPr/>
          </p:nvSpPr>
          <p:spPr>
            <a:xfrm>
              <a:off x="1888451" y="2807036"/>
              <a:ext cx="1198357" cy="3778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71EEBB0-D004-2624-71B9-EA0FBB12FE9E}"/>
                </a:ext>
              </a:extLst>
            </p:cNvPr>
            <p:cNvSpPr/>
            <p:nvPr/>
          </p:nvSpPr>
          <p:spPr>
            <a:xfrm>
              <a:off x="3113490" y="2810912"/>
              <a:ext cx="5445894" cy="35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89DF3615-4543-3952-A973-2EB55C7A56AF}"/>
                </a:ext>
              </a:extLst>
            </p:cNvPr>
            <p:cNvSpPr/>
            <p:nvPr/>
          </p:nvSpPr>
          <p:spPr>
            <a:xfrm>
              <a:off x="3131464" y="5074170"/>
              <a:ext cx="1822785" cy="1604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A936D005-D0D7-7646-A2EB-CCC8C4186442}"/>
                </a:ext>
              </a:extLst>
            </p:cNvPr>
            <p:cNvSpPr/>
            <p:nvPr/>
          </p:nvSpPr>
          <p:spPr>
            <a:xfrm>
              <a:off x="4959117" y="5074170"/>
              <a:ext cx="1822785" cy="1604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D03D023-2AE7-0C80-A015-00DD5CF5391E}"/>
                </a:ext>
              </a:extLst>
            </p:cNvPr>
            <p:cNvSpPr/>
            <p:nvPr/>
          </p:nvSpPr>
          <p:spPr>
            <a:xfrm>
              <a:off x="6770672" y="5074170"/>
              <a:ext cx="1822785" cy="1604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ED28D63-C13A-606E-A8E7-6732067933F3}"/>
                </a:ext>
              </a:extLst>
            </p:cNvPr>
            <p:cNvSpPr/>
            <p:nvPr/>
          </p:nvSpPr>
          <p:spPr>
            <a:xfrm>
              <a:off x="3131464" y="3173989"/>
              <a:ext cx="1822785" cy="18774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3696882-AEA4-930C-9116-F6010A9673A8}"/>
                </a:ext>
              </a:extLst>
            </p:cNvPr>
            <p:cNvSpPr/>
            <p:nvPr/>
          </p:nvSpPr>
          <p:spPr>
            <a:xfrm>
              <a:off x="4959117" y="3173989"/>
              <a:ext cx="1822785" cy="18774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F79AE74-9A5A-F2A5-F442-31EEF71E58EF}"/>
                </a:ext>
              </a:extLst>
            </p:cNvPr>
            <p:cNvSpPr/>
            <p:nvPr/>
          </p:nvSpPr>
          <p:spPr>
            <a:xfrm>
              <a:off x="6770672" y="3173989"/>
              <a:ext cx="1822785" cy="18774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554B939-6417-DDFB-051B-4F61C0E6E90D}"/>
                </a:ext>
              </a:extLst>
            </p:cNvPr>
            <p:cNvSpPr/>
            <p:nvPr/>
          </p:nvSpPr>
          <p:spPr>
            <a:xfrm>
              <a:off x="3109136" y="3185666"/>
              <a:ext cx="5484321" cy="34699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41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146AC-234F-B47C-2870-019BF236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Organizing</a:t>
            </a:r>
            <a:r>
              <a:rPr lang="de-DE">
                <a:ea typeface="+mj-lt"/>
                <a:cs typeface="+mj-lt"/>
              </a:rPr>
              <a:t> </a:t>
            </a:r>
            <a:r>
              <a:rPr lang="de-DE" err="1">
                <a:ea typeface="+mj-lt"/>
                <a:cs typeface="+mj-lt"/>
              </a:rPr>
              <a:t>the</a:t>
            </a:r>
            <a:r>
              <a:rPr lang="de-DE">
                <a:ea typeface="+mj-lt"/>
                <a:cs typeface="+mj-lt"/>
              </a:rPr>
              <a:t> Page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3B22A4-0618-C8AB-91A4-D0007555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de-DE" dirty="0">
                <a:ea typeface="+mn-lt"/>
                <a:cs typeface="+mn-lt"/>
              </a:rPr>
              <a:t>Sekundäre Gestaltungselemente: inkonsistent</a:t>
            </a:r>
          </a:p>
          <a:p>
            <a:pPr marL="383540" indent="-383540"/>
            <a:r>
              <a:rPr lang="de-DE" dirty="0">
                <a:cs typeface="Calibri"/>
              </a:rPr>
              <a:t>Navigationsdesign. inkonsistent</a:t>
            </a:r>
          </a:p>
        </p:txBody>
      </p:sp>
      <p:pic>
        <p:nvPicPr>
          <p:cNvPr id="6" name="Grafik 5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E60A927-44B9-D0B4-9AE5-F9FEF5D9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17" y="3359020"/>
            <a:ext cx="4416492" cy="2200472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A2DAC26-284E-1F2A-9E18-79FA38F9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1" y="3355395"/>
            <a:ext cx="4875245" cy="22310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17F97A9-3E97-4C4C-2D56-8811F2836137}"/>
              </a:ext>
            </a:extLst>
          </p:cNvPr>
          <p:cNvSpPr txBox="1"/>
          <p:nvPr/>
        </p:nvSpPr>
        <p:spPr>
          <a:xfrm>
            <a:off x="1819469" y="3405673"/>
            <a:ext cx="404326" cy="37322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FEC846-9429-3FF1-F9E7-805D0FF33B21}"/>
              </a:ext>
            </a:extLst>
          </p:cNvPr>
          <p:cNvSpPr txBox="1"/>
          <p:nvPr/>
        </p:nvSpPr>
        <p:spPr>
          <a:xfrm>
            <a:off x="7106816" y="3405673"/>
            <a:ext cx="404326" cy="37322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58481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{B4146F86-F352-B242-ABD0-6E0D0465485F}tf10001072</Template>
  <TotalTime>0</TotalTime>
  <Words>234</Words>
  <Application>Microsoft Macintosh PowerPoint</Application>
  <PresentationFormat>Breitbild</PresentationFormat>
  <Paragraphs>91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Söhne</vt:lpstr>
      <vt:lpstr>Ausschnitt</vt:lpstr>
      <vt:lpstr>Craigslist</vt:lpstr>
      <vt:lpstr>Organizing the Content</vt:lpstr>
      <vt:lpstr>Organizing the Content</vt:lpstr>
      <vt:lpstr>Organizing the Content</vt:lpstr>
      <vt:lpstr>Organizing the Content: Sitemap</vt:lpstr>
      <vt:lpstr>Getting Around</vt:lpstr>
      <vt:lpstr>Getting Around</vt:lpstr>
      <vt:lpstr>Organizing the Page</vt:lpstr>
      <vt:lpstr>Organizing the Page</vt:lpstr>
      <vt:lpstr>Showing Complex Data</vt:lpstr>
      <vt:lpstr>Showing Complex Data</vt:lpstr>
      <vt:lpstr>Showing Complex Data</vt:lpstr>
      <vt:lpstr>Showing Complex Data</vt:lpstr>
      <vt:lpstr>Competitive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Hauser</dc:creator>
  <cp:lastModifiedBy>Maximilian Hauser</cp:lastModifiedBy>
  <cp:revision>2</cp:revision>
  <dcterms:created xsi:type="dcterms:W3CDTF">2023-10-30T08:26:25Z</dcterms:created>
  <dcterms:modified xsi:type="dcterms:W3CDTF">2023-10-30T11:23:07Z</dcterms:modified>
</cp:coreProperties>
</file>